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4"/>
  </p:sldMasterIdLst>
  <p:notesMasterIdLst>
    <p:notesMasterId r:id="rId33"/>
  </p:notesMasterIdLst>
  <p:sldIdLst>
    <p:sldId id="256" r:id="rId5"/>
    <p:sldId id="257" r:id="rId6"/>
    <p:sldId id="258" r:id="rId7"/>
    <p:sldId id="286" r:id="rId8"/>
    <p:sldId id="274" r:id="rId9"/>
    <p:sldId id="275" r:id="rId10"/>
    <p:sldId id="259" r:id="rId11"/>
    <p:sldId id="260" r:id="rId12"/>
    <p:sldId id="276" r:id="rId13"/>
    <p:sldId id="279" r:id="rId14"/>
    <p:sldId id="277" r:id="rId15"/>
    <p:sldId id="280" r:id="rId16"/>
    <p:sldId id="278" r:id="rId17"/>
    <p:sldId id="281" r:id="rId18"/>
    <p:sldId id="288" r:id="rId19"/>
    <p:sldId id="262" r:id="rId20"/>
    <p:sldId id="263" r:id="rId21"/>
    <p:sldId id="285" r:id="rId22"/>
    <p:sldId id="264" r:id="rId23"/>
    <p:sldId id="272" r:id="rId24"/>
    <p:sldId id="273" r:id="rId25"/>
    <p:sldId id="265" r:id="rId26"/>
    <p:sldId id="268" r:id="rId27"/>
    <p:sldId id="269" r:id="rId28"/>
    <p:sldId id="270" r:id="rId29"/>
    <p:sldId id="271" r:id="rId30"/>
    <p:sldId id="267" r:id="rId31"/>
    <p:sldId id="287" r:id="rId32"/>
  </p:sldIdLst>
  <p:sldSz cx="12192000" cy="6858000"/>
  <p:notesSz cx="6858000" cy="9144000"/>
  <p:embeddedFontLst>
    <p:embeddedFont>
      <p:font typeface="Alegreya SC Black" panose="020B0604020202020204" charset="0"/>
      <p:bold r:id="rId34"/>
      <p:boldItalic r:id="rId35"/>
    </p:embeddedFont>
    <p:embeddedFont>
      <p:font typeface="Raleway" pitchFamily="2"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1" roundtripDataSignature="AMtx7mjPD+bVU26+36M7+bBy/H+a6vV4o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6.fntdata"/><Relationship Id="rId21" Type="http://schemas.openxmlformats.org/officeDocument/2006/relationships/slide" Target="slides/slide17.xml"/><Relationship Id="rId34" Type="http://schemas.openxmlformats.org/officeDocument/2006/relationships/font" Target="fonts/font1.fntdata"/><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customschemas.google.com/relationships/presentationmetadata" Target="meta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4.fntdata"/><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3.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2.fntdata"/><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igital-skills-jobs.europa.eu/en/latest/briefs/mind-cyber-skills-gap-deep-dive"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weforum.org/agenda/2023/05/the-cybersecurity-skills-gap-is-a-real-threat-heres-how-to-address-it/"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2e640b8055a_0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9" name="Google Shape;279;g2e640b8055a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2729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2e640b8055a_0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9" name="Google Shape;279;g2e640b8055a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05211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2e640b8055a_0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9" name="Google Shape;279;g2e640b8055a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67192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2e640b8055a_0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indent="0"/>
            <a:r>
              <a:rPr lang="en-US" b="1"/>
              <a:t>, alternative titles, summary statements, missions, deliverables, main tasks, key skills, key knowledge, and e-competences</a:t>
            </a:r>
            <a:endParaRPr lang="en-US"/>
          </a:p>
        </p:txBody>
      </p:sp>
      <p:sp>
        <p:nvSpPr>
          <p:cNvPr id="279" name="Google Shape;279;g2e640b8055a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06606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2e640b8055a_0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9" name="Google Shape;279;g2e640b8055a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03662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2e640b8055a_0_2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8" name="Google Shape;288;g2e640b8055a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2e640b8055a_0_2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6" name="Google Shape;296;g2e640b8055a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2e640b8055a_0_3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g2e640b8055a_0_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2e640b8055a_0_3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g2e640b8055a_0_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76531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2e640b8055a_0_4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4" name="Google Shape;314;g2e640b8055a_0_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5" name="Google Shape;24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2e640b8055a_0_4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4" name="Google Shape;314;g2e640b8055a_0_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598708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2e640b8055a_0_4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4" name="Google Shape;314;g2e640b8055a_0_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165340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2e640b8055a_0_4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4" name="Google Shape;314;g2e640b8055a_0_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608205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2e640b8055a_0_4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4" name="Google Shape;314;g2e640b8055a_0_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80534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7" name="Google Shape;33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2e640b8055a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4" name="Google Shape;254;g2e640b8055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2e640b8055a_0_5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228600">
              <a:buAutoNum type="arabicParenR"/>
            </a:pPr>
            <a:r>
              <a:rPr lang="en-US"/>
              <a:t>driven by increasing cyber threats and rapid digital transformation </a:t>
            </a:r>
          </a:p>
          <a:p>
            <a:pPr marL="228600">
              <a:buAutoNum type="arabicParenR"/>
            </a:pPr>
            <a:r>
              <a:rPr lang="en-US"/>
              <a:t>exacerbating the skills gap due to the high demand for specialized and up-to-date knowledge</a:t>
            </a:r>
          </a:p>
          <a:p>
            <a:pPr marL="228600">
              <a:buAutoNum type="arabicParenR"/>
            </a:pPr>
            <a:r>
              <a:rPr lang="en-US"/>
              <a:t>, with countries like Poland, Germany, and Romania seeing particularly high demand growth </a:t>
            </a:r>
          </a:p>
          <a:p>
            <a:pPr marL="228600">
              <a:buAutoNum type="arabicParenR"/>
            </a:pPr>
            <a:r>
              <a:rPr lang="en-US"/>
              <a:t>"Efforts to address the gap include the European Cybersecurity Skills Framework" and various public-private partnerships aimed at standardizing qualifications and enhancing training programs (</a:t>
            </a:r>
            <a:r>
              <a:rPr lang="en-US">
                <a:hlinkClick r:id="rId3"/>
              </a:rPr>
              <a:t>Digital Skills and Jobs Platform</a:t>
            </a:r>
            <a:r>
              <a:rPr lang="en-US"/>
              <a:t>) (</a:t>
            </a:r>
            <a:r>
              <a:rPr lang="en-US">
                <a:hlinkClick r:id="rId4"/>
              </a:rPr>
              <a:t>World Economic Forum</a:t>
            </a:r>
            <a:r>
              <a:rPr lang="en-US"/>
              <a:t>) .</a:t>
            </a:r>
          </a:p>
        </p:txBody>
      </p:sp>
      <p:sp>
        <p:nvSpPr>
          <p:cNvPr id="262" name="Google Shape;262;g2e640b8055a_0_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62290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2e640b8055a_0_5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r>
              <a:rPr lang="en-US"/>
              <a:t>4) including emerging skills and allows training and education institutions to introduce them intro training curricula</a:t>
            </a:r>
          </a:p>
          <a:p>
            <a:pPr marL="0" lvl="0" indent="0" algn="l">
              <a:spcBef>
                <a:spcPts val="0"/>
              </a:spcBef>
              <a:spcAft>
                <a:spcPts val="0"/>
              </a:spcAft>
              <a:buNone/>
            </a:pPr>
            <a:endParaRPr/>
          </a:p>
        </p:txBody>
      </p:sp>
      <p:sp>
        <p:nvSpPr>
          <p:cNvPr id="262" name="Google Shape;262;g2e640b8055a_0_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1576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2e640b8055a_0_5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2" name="Google Shape;262;g2e640b8055a_0_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04093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2e640b8055a_0_5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2" name="Google Shape;262;g2e640b8055a_0_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2e640b8055a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1" name="Google Shape;271;g2e640b8055a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2e640b8055a_0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9" name="Google Shape;279;g2e640b8055a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368566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Diapositiva titolo" type="title">
  <p:cSld name="TITLE">
    <p:spTree>
      <p:nvGrpSpPr>
        <p:cNvPr id="1" name="Shape 56"/>
        <p:cNvGrpSpPr/>
        <p:nvPr/>
      </p:nvGrpSpPr>
      <p:grpSpPr>
        <a:xfrm>
          <a:off x="0" y="0"/>
          <a:ext cx="0" cy="0"/>
          <a:chOff x="0" y="0"/>
          <a:chExt cx="0" cy="0"/>
        </a:xfrm>
      </p:grpSpPr>
      <p:pic>
        <p:nvPicPr>
          <p:cNvPr id="57" name="Google Shape;57;p8" descr="\\DROBO-FS\QuickDrops\JB\PPTX NG\Droplets\LightingOverlay.png"/>
          <p:cNvPicPr preferRelativeResize="0"/>
          <p:nvPr/>
        </p:nvPicPr>
        <p:blipFill rotWithShape="1">
          <a:blip r:embed="rId2">
            <a:alphaModFix amt="30000"/>
          </a:blip>
          <a:srcRect/>
          <a:stretch/>
        </p:blipFill>
        <p:spPr>
          <a:xfrm>
            <a:off x="0" y="-1"/>
            <a:ext cx="12192003" cy="6858001"/>
          </a:xfrm>
          <a:prstGeom prst="rect">
            <a:avLst/>
          </a:prstGeom>
          <a:noFill/>
          <a:ln>
            <a:noFill/>
          </a:ln>
        </p:spPr>
      </p:pic>
      <p:grpSp>
        <p:nvGrpSpPr>
          <p:cNvPr id="58" name="Google Shape;58;p8"/>
          <p:cNvGrpSpPr/>
          <p:nvPr/>
        </p:nvGrpSpPr>
        <p:grpSpPr>
          <a:xfrm>
            <a:off x="0" y="0"/>
            <a:ext cx="2305051" cy="6858001"/>
            <a:chOff x="0" y="0"/>
            <a:chExt cx="2305051" cy="6858001"/>
          </a:xfrm>
        </p:grpSpPr>
        <p:sp>
          <p:nvSpPr>
            <p:cNvPr id="59" name="Google Shape;59;p8"/>
            <p:cNvSpPr/>
            <p:nvPr/>
          </p:nvSpPr>
          <p:spPr>
            <a:xfrm>
              <a:off x="1209675" y="4763"/>
              <a:ext cx="23813" cy="2181225"/>
            </a:xfrm>
            <a:prstGeom prst="rect">
              <a:avLst/>
            </a:prstGeom>
            <a:gradFill>
              <a:gsLst>
                <a:gs pos="0">
                  <a:schemeClr val="dk2"/>
                </a:gs>
                <a:gs pos="100000">
                  <a:srgbClr val="E8F5FB"/>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8"/>
            <p:cNvSpPr/>
            <p:nvPr/>
          </p:nvSpPr>
          <p:spPr>
            <a:xfrm>
              <a:off x="1128713" y="217646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dk2"/>
                </a:gs>
                <a:gs pos="100000">
                  <a:srgbClr val="E8F5FB"/>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8"/>
            <p:cNvSpPr/>
            <p:nvPr/>
          </p:nvSpPr>
          <p:spPr>
            <a:xfrm>
              <a:off x="1123950" y="4021138"/>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dk2"/>
                </a:gs>
                <a:gs pos="100000">
                  <a:srgbClr val="E8F5FB"/>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8"/>
            <p:cNvSpPr/>
            <p:nvPr/>
          </p:nvSpPr>
          <p:spPr>
            <a:xfrm>
              <a:off x="414338" y="9525"/>
              <a:ext cx="28575" cy="4481513"/>
            </a:xfrm>
            <a:prstGeom prst="rect">
              <a:avLst/>
            </a:prstGeom>
            <a:gradFill>
              <a:gsLst>
                <a:gs pos="0">
                  <a:schemeClr val="dk2"/>
                </a:gs>
                <a:gs pos="100000">
                  <a:srgbClr val="E8F5FB"/>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8"/>
            <p:cNvSpPr/>
            <p:nvPr/>
          </p:nvSpPr>
          <p:spPr>
            <a:xfrm>
              <a:off x="333375" y="44815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dk2"/>
                </a:gs>
                <a:gs pos="100000">
                  <a:srgbClr val="E8F5FB"/>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8"/>
            <p:cNvSpPr/>
            <p:nvPr/>
          </p:nvSpPr>
          <p:spPr>
            <a:xfrm>
              <a:off x="190500" y="9525"/>
              <a:ext cx="152400" cy="908050"/>
            </a:xfrm>
            <a:custGeom>
              <a:avLst/>
              <a:gdLst/>
              <a:ahLst/>
              <a:cxnLst/>
              <a:rect l="l" t="t" r="r" b="b"/>
              <a:pathLst>
                <a:path w="96" h="572" extrusionOk="0">
                  <a:moveTo>
                    <a:pt x="15" y="572"/>
                  </a:moveTo>
                  <a:lnTo>
                    <a:pt x="0" y="566"/>
                  </a:lnTo>
                  <a:lnTo>
                    <a:pt x="81" y="380"/>
                  </a:lnTo>
                  <a:lnTo>
                    <a:pt x="81" y="0"/>
                  </a:lnTo>
                  <a:lnTo>
                    <a:pt x="96" y="0"/>
                  </a:lnTo>
                  <a:lnTo>
                    <a:pt x="96" y="383"/>
                  </a:lnTo>
                  <a:lnTo>
                    <a:pt x="15" y="572"/>
                  </a:lnTo>
                  <a:close/>
                </a:path>
              </a:pathLst>
            </a:custGeom>
            <a:gradFill>
              <a:gsLst>
                <a:gs pos="0">
                  <a:schemeClr val="dk2"/>
                </a:gs>
                <a:gs pos="100000">
                  <a:srgbClr val="E8F5FB"/>
                </a:gs>
              </a:gsLst>
              <a:lin ang="5400000" scaled="0"/>
            </a:gradFill>
            <a:ln>
              <a:noFill/>
            </a:ln>
          </p:spPr>
        </p:sp>
        <p:sp>
          <p:nvSpPr>
            <p:cNvPr id="65" name="Google Shape;65;p8"/>
            <p:cNvSpPr/>
            <p:nvPr/>
          </p:nvSpPr>
          <p:spPr>
            <a:xfrm>
              <a:off x="1290638" y="14288"/>
              <a:ext cx="376238" cy="1801813"/>
            </a:xfrm>
            <a:custGeom>
              <a:avLst/>
              <a:gdLst/>
              <a:ahLst/>
              <a:cxnLst/>
              <a:rect l="l" t="t" r="r" b="b"/>
              <a:pathLst>
                <a:path w="237" h="1135" extrusionOk="0">
                  <a:moveTo>
                    <a:pt x="222" y="1135"/>
                  </a:moveTo>
                  <a:lnTo>
                    <a:pt x="0" y="620"/>
                  </a:lnTo>
                  <a:lnTo>
                    <a:pt x="0" y="0"/>
                  </a:lnTo>
                  <a:lnTo>
                    <a:pt x="18" y="0"/>
                  </a:lnTo>
                  <a:lnTo>
                    <a:pt x="18" y="617"/>
                  </a:lnTo>
                  <a:lnTo>
                    <a:pt x="237" y="1129"/>
                  </a:lnTo>
                  <a:lnTo>
                    <a:pt x="222" y="1135"/>
                  </a:lnTo>
                  <a:close/>
                </a:path>
              </a:pathLst>
            </a:custGeom>
            <a:gradFill>
              <a:gsLst>
                <a:gs pos="0">
                  <a:schemeClr val="dk2"/>
                </a:gs>
                <a:gs pos="100000">
                  <a:srgbClr val="E8F5FB"/>
                </a:gs>
              </a:gsLst>
              <a:lin ang="5400000" scaled="0"/>
            </a:gradFill>
            <a:ln>
              <a:noFill/>
            </a:ln>
          </p:spPr>
        </p:sp>
        <p:sp>
          <p:nvSpPr>
            <p:cNvPr id="66" name="Google Shape;66;p8"/>
            <p:cNvSpPr/>
            <p:nvPr/>
          </p:nvSpPr>
          <p:spPr>
            <a:xfrm>
              <a:off x="1600200" y="1801813"/>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dk2"/>
                </a:gs>
                <a:gs pos="100000">
                  <a:srgbClr val="E8F5FB"/>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8"/>
            <p:cNvSpPr/>
            <p:nvPr/>
          </p:nvSpPr>
          <p:spPr>
            <a:xfrm>
              <a:off x="1381125" y="9525"/>
              <a:ext cx="371475" cy="1425575"/>
            </a:xfrm>
            <a:custGeom>
              <a:avLst/>
              <a:gdLst/>
              <a:ahLst/>
              <a:cxnLst/>
              <a:rect l="l" t="t" r="r" b="b"/>
              <a:pathLst>
                <a:path w="234" h="898" extrusionOk="0">
                  <a:moveTo>
                    <a:pt x="219" y="898"/>
                  </a:moveTo>
                  <a:lnTo>
                    <a:pt x="0" y="383"/>
                  </a:lnTo>
                  <a:lnTo>
                    <a:pt x="0" y="0"/>
                  </a:lnTo>
                  <a:lnTo>
                    <a:pt x="15" y="0"/>
                  </a:lnTo>
                  <a:lnTo>
                    <a:pt x="15" y="380"/>
                  </a:lnTo>
                  <a:lnTo>
                    <a:pt x="234" y="892"/>
                  </a:lnTo>
                  <a:lnTo>
                    <a:pt x="219" y="898"/>
                  </a:lnTo>
                  <a:close/>
                </a:path>
              </a:pathLst>
            </a:custGeom>
            <a:gradFill>
              <a:gsLst>
                <a:gs pos="0">
                  <a:schemeClr val="dk2"/>
                </a:gs>
                <a:gs pos="100000">
                  <a:srgbClr val="E8F5FB"/>
                </a:gs>
              </a:gsLst>
              <a:lin ang="5400000" scaled="0"/>
            </a:gradFill>
            <a:ln>
              <a:noFill/>
            </a:ln>
          </p:spPr>
        </p:sp>
        <p:sp>
          <p:nvSpPr>
            <p:cNvPr id="68" name="Google Shape;68;p8"/>
            <p:cNvSpPr/>
            <p:nvPr/>
          </p:nvSpPr>
          <p:spPr>
            <a:xfrm>
              <a:off x="1643063" y="0"/>
              <a:ext cx="152400" cy="912813"/>
            </a:xfrm>
            <a:custGeom>
              <a:avLst/>
              <a:gdLst/>
              <a:ahLst/>
              <a:cxnLst/>
              <a:rect l="l" t="t" r="r" b="b"/>
              <a:pathLst>
                <a:path w="96" h="575" extrusionOk="0">
                  <a:moveTo>
                    <a:pt x="96" y="575"/>
                  </a:moveTo>
                  <a:lnTo>
                    <a:pt x="78" y="575"/>
                  </a:lnTo>
                  <a:lnTo>
                    <a:pt x="78" y="192"/>
                  </a:lnTo>
                  <a:lnTo>
                    <a:pt x="0" y="6"/>
                  </a:lnTo>
                  <a:lnTo>
                    <a:pt x="15" y="0"/>
                  </a:lnTo>
                  <a:lnTo>
                    <a:pt x="96" y="189"/>
                  </a:lnTo>
                  <a:lnTo>
                    <a:pt x="96" y="575"/>
                  </a:lnTo>
                  <a:close/>
                </a:path>
              </a:pathLst>
            </a:custGeom>
            <a:gradFill>
              <a:gsLst>
                <a:gs pos="0">
                  <a:schemeClr val="dk2"/>
                </a:gs>
                <a:gs pos="100000">
                  <a:srgbClr val="E8F5FB"/>
                </a:gs>
              </a:gsLst>
              <a:lin ang="5400000" scaled="0"/>
            </a:gradFill>
            <a:ln>
              <a:noFill/>
            </a:ln>
          </p:spPr>
        </p:sp>
        <p:sp>
          <p:nvSpPr>
            <p:cNvPr id="69" name="Google Shape;69;p8"/>
            <p:cNvSpPr/>
            <p:nvPr/>
          </p:nvSpPr>
          <p:spPr>
            <a:xfrm>
              <a:off x="1685925" y="14208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dk2"/>
                </a:gs>
                <a:gs pos="100000">
                  <a:srgbClr val="E8F5FB"/>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8"/>
            <p:cNvSpPr/>
            <p:nvPr/>
          </p:nvSpPr>
          <p:spPr>
            <a:xfrm>
              <a:off x="1685925" y="90328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dk2"/>
                </a:gs>
                <a:gs pos="100000">
                  <a:srgbClr val="E8F5FB"/>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8"/>
            <p:cNvSpPr/>
            <p:nvPr/>
          </p:nvSpPr>
          <p:spPr>
            <a:xfrm>
              <a:off x="1743075" y="4763"/>
              <a:ext cx="419100" cy="522288"/>
            </a:xfrm>
            <a:custGeom>
              <a:avLst/>
              <a:gdLst/>
              <a:ahLst/>
              <a:cxnLst/>
              <a:rect l="l" t="t" r="r" b="b"/>
              <a:pathLst>
                <a:path w="264" h="329" extrusionOk="0">
                  <a:moveTo>
                    <a:pt x="252" y="329"/>
                  </a:moveTo>
                  <a:lnTo>
                    <a:pt x="45" y="120"/>
                  </a:lnTo>
                  <a:lnTo>
                    <a:pt x="0" y="6"/>
                  </a:lnTo>
                  <a:lnTo>
                    <a:pt x="15" y="0"/>
                  </a:lnTo>
                  <a:lnTo>
                    <a:pt x="60" y="111"/>
                  </a:lnTo>
                  <a:lnTo>
                    <a:pt x="264" y="317"/>
                  </a:lnTo>
                  <a:lnTo>
                    <a:pt x="252" y="329"/>
                  </a:lnTo>
                  <a:close/>
                </a:path>
              </a:pathLst>
            </a:custGeom>
            <a:gradFill>
              <a:gsLst>
                <a:gs pos="0">
                  <a:schemeClr val="dk2"/>
                </a:gs>
                <a:gs pos="100000">
                  <a:srgbClr val="E8F5FB"/>
                </a:gs>
              </a:gsLst>
              <a:lin ang="5400000" scaled="0"/>
            </a:gradFill>
            <a:ln>
              <a:noFill/>
            </a:ln>
          </p:spPr>
        </p:sp>
        <p:sp>
          <p:nvSpPr>
            <p:cNvPr id="72" name="Google Shape;72;p8"/>
            <p:cNvSpPr/>
            <p:nvPr/>
          </p:nvSpPr>
          <p:spPr>
            <a:xfrm>
              <a:off x="2119313" y="488950"/>
              <a:ext cx="161925" cy="147638"/>
            </a:xfrm>
            <a:custGeom>
              <a:avLst/>
              <a:gdLst/>
              <a:ahLst/>
              <a:cxnLst/>
              <a:rect l="l" t="t" r="r" b="b"/>
              <a:pathLst>
                <a:path w="34" h="31" extrusionOk="0">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adFill>
              <a:gsLst>
                <a:gs pos="0">
                  <a:schemeClr val="dk2"/>
                </a:gs>
                <a:gs pos="100000">
                  <a:srgbClr val="E8F5FB"/>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8"/>
            <p:cNvSpPr/>
            <p:nvPr/>
          </p:nvSpPr>
          <p:spPr>
            <a:xfrm>
              <a:off x="952500" y="4763"/>
              <a:ext cx="152400" cy="908050"/>
            </a:xfrm>
            <a:custGeom>
              <a:avLst/>
              <a:gdLst/>
              <a:ahLst/>
              <a:cxnLst/>
              <a:rect l="l" t="t" r="r" b="b"/>
              <a:pathLst>
                <a:path w="96" h="572" extrusionOk="0">
                  <a:moveTo>
                    <a:pt x="15" y="572"/>
                  </a:moveTo>
                  <a:lnTo>
                    <a:pt x="0" y="572"/>
                  </a:lnTo>
                  <a:lnTo>
                    <a:pt x="0" y="189"/>
                  </a:lnTo>
                  <a:lnTo>
                    <a:pt x="81" y="0"/>
                  </a:lnTo>
                  <a:lnTo>
                    <a:pt x="96" y="6"/>
                  </a:lnTo>
                  <a:lnTo>
                    <a:pt x="15" y="192"/>
                  </a:lnTo>
                  <a:lnTo>
                    <a:pt x="15" y="572"/>
                  </a:lnTo>
                  <a:close/>
                </a:path>
              </a:pathLst>
            </a:custGeom>
            <a:gradFill>
              <a:gsLst>
                <a:gs pos="0">
                  <a:schemeClr val="dk2"/>
                </a:gs>
                <a:gs pos="100000">
                  <a:srgbClr val="E8F5FB"/>
                </a:gs>
              </a:gsLst>
              <a:lin ang="5400000" scaled="0"/>
            </a:gradFill>
            <a:ln>
              <a:noFill/>
            </a:ln>
          </p:spPr>
        </p:sp>
        <p:sp>
          <p:nvSpPr>
            <p:cNvPr id="74" name="Google Shape;74;p8"/>
            <p:cNvSpPr/>
            <p:nvPr/>
          </p:nvSpPr>
          <p:spPr>
            <a:xfrm>
              <a:off x="866775" y="90328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adFill>
              <a:gsLst>
                <a:gs pos="0">
                  <a:schemeClr val="dk2"/>
                </a:gs>
                <a:gs pos="100000">
                  <a:srgbClr val="E8F5FB"/>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8"/>
            <p:cNvSpPr/>
            <p:nvPr/>
          </p:nvSpPr>
          <p:spPr>
            <a:xfrm>
              <a:off x="890588" y="155416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dk2"/>
                </a:gs>
                <a:gs pos="100000">
                  <a:srgbClr val="E8F5FB"/>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8"/>
            <p:cNvSpPr/>
            <p:nvPr/>
          </p:nvSpPr>
          <p:spPr>
            <a:xfrm>
              <a:off x="738188" y="5622925"/>
              <a:ext cx="338138" cy="1216025"/>
            </a:xfrm>
            <a:custGeom>
              <a:avLst/>
              <a:gdLst/>
              <a:ahLst/>
              <a:cxnLst/>
              <a:rect l="l" t="t" r="r" b="b"/>
              <a:pathLst>
                <a:path w="213" h="766" extrusionOk="0">
                  <a:moveTo>
                    <a:pt x="213" y="766"/>
                  </a:moveTo>
                  <a:lnTo>
                    <a:pt x="195" y="766"/>
                  </a:lnTo>
                  <a:lnTo>
                    <a:pt x="195" y="464"/>
                  </a:lnTo>
                  <a:lnTo>
                    <a:pt x="0" y="6"/>
                  </a:lnTo>
                  <a:lnTo>
                    <a:pt x="12" y="0"/>
                  </a:lnTo>
                  <a:lnTo>
                    <a:pt x="213" y="461"/>
                  </a:lnTo>
                  <a:lnTo>
                    <a:pt x="213" y="766"/>
                  </a:lnTo>
                  <a:close/>
                </a:path>
              </a:pathLst>
            </a:custGeom>
            <a:gradFill>
              <a:gsLst>
                <a:gs pos="0">
                  <a:schemeClr val="dk2"/>
                </a:gs>
                <a:gs pos="100000">
                  <a:srgbClr val="E8F5FB"/>
                </a:gs>
              </a:gsLst>
              <a:lin ang="5400000" scaled="0"/>
            </a:gradFill>
            <a:ln>
              <a:noFill/>
            </a:ln>
          </p:spPr>
        </p:sp>
        <p:sp>
          <p:nvSpPr>
            <p:cNvPr id="77" name="Google Shape;77;p8"/>
            <p:cNvSpPr/>
            <p:nvPr/>
          </p:nvSpPr>
          <p:spPr>
            <a:xfrm>
              <a:off x="647700" y="5480050"/>
              <a:ext cx="157163" cy="157163"/>
            </a:xfrm>
            <a:custGeom>
              <a:avLst/>
              <a:gdLst/>
              <a:ahLst/>
              <a:cxnLst/>
              <a:rect l="l" t="t" r="r" b="b"/>
              <a:pathLst>
                <a:path w="33" h="33" extrusionOk="0">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adFill>
              <a:gsLst>
                <a:gs pos="0">
                  <a:schemeClr val="dk2"/>
                </a:gs>
                <a:gs pos="100000">
                  <a:srgbClr val="E8F5FB"/>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8"/>
            <p:cNvSpPr/>
            <p:nvPr/>
          </p:nvSpPr>
          <p:spPr>
            <a:xfrm>
              <a:off x="66675" y="90328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adFill>
              <a:gsLst>
                <a:gs pos="0">
                  <a:schemeClr val="dk2"/>
                </a:gs>
                <a:gs pos="100000">
                  <a:srgbClr val="E8F5FB"/>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a:off x="0" y="3897313"/>
              <a:ext cx="133350" cy="266700"/>
            </a:xfrm>
            <a:custGeom>
              <a:avLst/>
              <a:gdLst/>
              <a:ahLst/>
              <a:cxnLst/>
              <a:rect l="l" t="t" r="r" b="b"/>
              <a:pathLst>
                <a:path w="84" h="168" extrusionOk="0">
                  <a:moveTo>
                    <a:pt x="69" y="168"/>
                  </a:moveTo>
                  <a:lnTo>
                    <a:pt x="0" y="6"/>
                  </a:lnTo>
                  <a:lnTo>
                    <a:pt x="12" y="0"/>
                  </a:lnTo>
                  <a:lnTo>
                    <a:pt x="84" y="162"/>
                  </a:lnTo>
                  <a:lnTo>
                    <a:pt x="69" y="168"/>
                  </a:lnTo>
                  <a:close/>
                </a:path>
              </a:pathLst>
            </a:custGeom>
            <a:gradFill>
              <a:gsLst>
                <a:gs pos="0">
                  <a:schemeClr val="dk2"/>
                </a:gs>
                <a:gs pos="100000">
                  <a:srgbClr val="E8F5FB"/>
                </a:gs>
              </a:gsLst>
              <a:lin ang="5400000" scaled="0"/>
            </a:gradFill>
            <a:ln>
              <a:noFill/>
            </a:ln>
          </p:spPr>
        </p:sp>
        <p:sp>
          <p:nvSpPr>
            <p:cNvPr id="80" name="Google Shape;80;p8"/>
            <p:cNvSpPr/>
            <p:nvPr/>
          </p:nvSpPr>
          <p:spPr>
            <a:xfrm>
              <a:off x="66675" y="4149725"/>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dk2"/>
                </a:gs>
                <a:gs pos="100000">
                  <a:srgbClr val="E8F5FB"/>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8"/>
            <p:cNvSpPr/>
            <p:nvPr/>
          </p:nvSpPr>
          <p:spPr>
            <a:xfrm>
              <a:off x="0" y="1644650"/>
              <a:ext cx="133350" cy="269875"/>
            </a:xfrm>
            <a:custGeom>
              <a:avLst/>
              <a:gdLst/>
              <a:ahLst/>
              <a:cxnLst/>
              <a:rect l="l" t="t" r="r" b="b"/>
              <a:pathLst>
                <a:path w="84" h="170" extrusionOk="0">
                  <a:moveTo>
                    <a:pt x="12" y="170"/>
                  </a:moveTo>
                  <a:lnTo>
                    <a:pt x="0" y="164"/>
                  </a:lnTo>
                  <a:lnTo>
                    <a:pt x="69" y="0"/>
                  </a:lnTo>
                  <a:lnTo>
                    <a:pt x="84" y="6"/>
                  </a:lnTo>
                  <a:lnTo>
                    <a:pt x="12" y="170"/>
                  </a:lnTo>
                  <a:close/>
                </a:path>
              </a:pathLst>
            </a:custGeom>
            <a:gradFill>
              <a:gsLst>
                <a:gs pos="0">
                  <a:schemeClr val="dk2"/>
                </a:gs>
                <a:gs pos="100000">
                  <a:srgbClr val="E8F5FB"/>
                </a:gs>
              </a:gsLst>
              <a:lin ang="5400000" scaled="0"/>
            </a:gradFill>
            <a:ln>
              <a:noFill/>
            </a:ln>
          </p:spPr>
        </p:sp>
        <p:sp>
          <p:nvSpPr>
            <p:cNvPr id="82" name="Google Shape;82;p8"/>
            <p:cNvSpPr/>
            <p:nvPr/>
          </p:nvSpPr>
          <p:spPr>
            <a:xfrm>
              <a:off x="66675" y="146843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dk2"/>
                </a:gs>
                <a:gs pos="100000">
                  <a:srgbClr val="E8F5FB"/>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695325" y="4763"/>
              <a:ext cx="309563" cy="1558925"/>
            </a:xfrm>
            <a:custGeom>
              <a:avLst/>
              <a:gdLst/>
              <a:ahLst/>
              <a:cxnLst/>
              <a:rect l="l" t="t" r="r" b="b"/>
              <a:pathLst>
                <a:path w="195" h="982" extrusionOk="0">
                  <a:moveTo>
                    <a:pt x="195" y="982"/>
                  </a:moveTo>
                  <a:lnTo>
                    <a:pt x="177" y="982"/>
                  </a:lnTo>
                  <a:lnTo>
                    <a:pt x="177" y="805"/>
                  </a:lnTo>
                  <a:lnTo>
                    <a:pt x="0" y="629"/>
                  </a:lnTo>
                  <a:lnTo>
                    <a:pt x="0" y="0"/>
                  </a:lnTo>
                  <a:lnTo>
                    <a:pt x="18" y="0"/>
                  </a:lnTo>
                  <a:lnTo>
                    <a:pt x="18" y="623"/>
                  </a:lnTo>
                  <a:lnTo>
                    <a:pt x="195" y="796"/>
                  </a:lnTo>
                  <a:lnTo>
                    <a:pt x="195" y="982"/>
                  </a:lnTo>
                  <a:close/>
                </a:path>
              </a:pathLst>
            </a:custGeom>
            <a:gradFill>
              <a:gsLst>
                <a:gs pos="0">
                  <a:schemeClr val="dk2"/>
                </a:gs>
                <a:gs pos="100000">
                  <a:srgbClr val="E8F5FB"/>
                </a:gs>
              </a:gsLst>
              <a:lin ang="5400000" scaled="0"/>
            </a:gradFill>
            <a:ln>
              <a:noFill/>
            </a:ln>
          </p:spPr>
        </p:sp>
        <p:sp>
          <p:nvSpPr>
            <p:cNvPr id="84" name="Google Shape;84;p8"/>
            <p:cNvSpPr/>
            <p:nvPr/>
          </p:nvSpPr>
          <p:spPr>
            <a:xfrm>
              <a:off x="57150" y="4881563"/>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dk2"/>
                </a:gs>
                <a:gs pos="100000">
                  <a:srgbClr val="E8F5FB"/>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8"/>
            <p:cNvSpPr/>
            <p:nvPr/>
          </p:nvSpPr>
          <p:spPr>
            <a:xfrm>
              <a:off x="138113" y="5060950"/>
              <a:ext cx="304800" cy="1778000"/>
            </a:xfrm>
            <a:custGeom>
              <a:avLst/>
              <a:gdLst/>
              <a:ahLst/>
              <a:cxnLst/>
              <a:rect l="l" t="t" r="r" b="b"/>
              <a:pathLst>
                <a:path w="192" h="1120" extrusionOk="0">
                  <a:moveTo>
                    <a:pt x="192" y="1120"/>
                  </a:moveTo>
                  <a:lnTo>
                    <a:pt x="177" y="1120"/>
                  </a:lnTo>
                  <a:lnTo>
                    <a:pt x="177" y="360"/>
                  </a:lnTo>
                  <a:lnTo>
                    <a:pt x="0" y="183"/>
                  </a:lnTo>
                  <a:lnTo>
                    <a:pt x="0" y="0"/>
                  </a:lnTo>
                  <a:lnTo>
                    <a:pt x="15" y="0"/>
                  </a:lnTo>
                  <a:lnTo>
                    <a:pt x="15" y="177"/>
                  </a:lnTo>
                  <a:lnTo>
                    <a:pt x="192" y="354"/>
                  </a:lnTo>
                  <a:lnTo>
                    <a:pt x="192" y="1120"/>
                  </a:lnTo>
                  <a:close/>
                </a:path>
              </a:pathLst>
            </a:custGeom>
            <a:gradFill>
              <a:gsLst>
                <a:gs pos="0">
                  <a:schemeClr val="dk2"/>
                </a:gs>
                <a:gs pos="100000">
                  <a:srgbClr val="E8F5FB"/>
                </a:gs>
              </a:gsLst>
              <a:lin ang="5400000" scaled="0"/>
            </a:gradFill>
            <a:ln>
              <a:noFill/>
            </a:ln>
          </p:spPr>
        </p:sp>
        <p:sp>
          <p:nvSpPr>
            <p:cNvPr id="86" name="Google Shape;86;p8"/>
            <p:cNvSpPr/>
            <p:nvPr/>
          </p:nvSpPr>
          <p:spPr>
            <a:xfrm>
              <a:off x="561975" y="6430963"/>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dk2"/>
                </a:gs>
                <a:gs pos="100000">
                  <a:srgbClr val="E8F5FB"/>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642938" y="6610350"/>
              <a:ext cx="23813" cy="242888"/>
            </a:xfrm>
            <a:prstGeom prst="rect">
              <a:avLst/>
            </a:prstGeom>
            <a:gradFill>
              <a:gsLst>
                <a:gs pos="0">
                  <a:schemeClr val="dk2"/>
                </a:gs>
                <a:gs pos="100000">
                  <a:srgbClr val="E8F5FB"/>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76200" y="6430963"/>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dk2"/>
                </a:gs>
                <a:gs pos="100000">
                  <a:srgbClr val="E8F5FB"/>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8"/>
            <p:cNvSpPr/>
            <p:nvPr/>
          </p:nvSpPr>
          <p:spPr>
            <a:xfrm>
              <a:off x="0" y="5978525"/>
              <a:ext cx="190500" cy="461963"/>
            </a:xfrm>
            <a:custGeom>
              <a:avLst/>
              <a:gdLst/>
              <a:ahLst/>
              <a:cxnLst/>
              <a:rect l="l" t="t" r="r" b="b"/>
              <a:pathLst>
                <a:path w="120" h="291" extrusionOk="0">
                  <a:moveTo>
                    <a:pt x="120" y="291"/>
                  </a:moveTo>
                  <a:lnTo>
                    <a:pt x="105" y="291"/>
                  </a:lnTo>
                  <a:lnTo>
                    <a:pt x="105" y="114"/>
                  </a:lnTo>
                  <a:lnTo>
                    <a:pt x="0" y="9"/>
                  </a:lnTo>
                  <a:lnTo>
                    <a:pt x="12" y="0"/>
                  </a:lnTo>
                  <a:lnTo>
                    <a:pt x="120" y="108"/>
                  </a:lnTo>
                  <a:lnTo>
                    <a:pt x="120" y="291"/>
                  </a:lnTo>
                  <a:close/>
                </a:path>
              </a:pathLst>
            </a:custGeom>
            <a:gradFill>
              <a:gsLst>
                <a:gs pos="0">
                  <a:schemeClr val="dk2"/>
                </a:gs>
                <a:gs pos="100000">
                  <a:srgbClr val="E8F5FB"/>
                </a:gs>
              </a:gsLst>
              <a:lin ang="5400000" scaled="0"/>
            </a:gradFill>
            <a:ln>
              <a:noFill/>
            </a:ln>
          </p:spPr>
        </p:sp>
        <p:sp>
          <p:nvSpPr>
            <p:cNvPr id="90" name="Google Shape;90;p8"/>
            <p:cNvSpPr/>
            <p:nvPr/>
          </p:nvSpPr>
          <p:spPr>
            <a:xfrm>
              <a:off x="1014413" y="1801813"/>
              <a:ext cx="214313" cy="755650"/>
            </a:xfrm>
            <a:custGeom>
              <a:avLst/>
              <a:gdLst/>
              <a:ahLst/>
              <a:cxnLst/>
              <a:rect l="l" t="t" r="r" b="b"/>
              <a:pathLst>
                <a:path w="135" h="476" extrusionOk="0">
                  <a:moveTo>
                    <a:pt x="12" y="476"/>
                  </a:moveTo>
                  <a:lnTo>
                    <a:pt x="0" y="476"/>
                  </a:lnTo>
                  <a:lnTo>
                    <a:pt x="0" y="128"/>
                  </a:lnTo>
                  <a:lnTo>
                    <a:pt x="126" y="0"/>
                  </a:lnTo>
                  <a:lnTo>
                    <a:pt x="135" y="9"/>
                  </a:lnTo>
                  <a:lnTo>
                    <a:pt x="12" y="131"/>
                  </a:lnTo>
                  <a:lnTo>
                    <a:pt x="12" y="476"/>
                  </a:lnTo>
                  <a:close/>
                </a:path>
              </a:pathLst>
            </a:custGeom>
            <a:gradFill>
              <a:gsLst>
                <a:gs pos="0">
                  <a:schemeClr val="dk2"/>
                </a:gs>
                <a:gs pos="100000">
                  <a:srgbClr val="E8F5FB"/>
                </a:gs>
              </a:gsLst>
              <a:lin ang="5400000" scaled="0"/>
            </a:gradFill>
            <a:ln>
              <a:noFill/>
            </a:ln>
          </p:spPr>
        </p:sp>
        <p:sp>
          <p:nvSpPr>
            <p:cNvPr id="91" name="Google Shape;91;p8"/>
            <p:cNvSpPr/>
            <p:nvPr/>
          </p:nvSpPr>
          <p:spPr>
            <a:xfrm>
              <a:off x="938213" y="2547938"/>
              <a:ext cx="166688" cy="160338"/>
            </a:xfrm>
            <a:custGeom>
              <a:avLst/>
              <a:gdLst/>
              <a:ahLst/>
              <a:cxnLst/>
              <a:rect l="l" t="t" r="r" b="b"/>
              <a:pathLst>
                <a:path w="35" h="34" extrusionOk="0">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adFill>
              <a:gsLst>
                <a:gs pos="0">
                  <a:schemeClr val="dk2"/>
                </a:gs>
                <a:gs pos="100000">
                  <a:srgbClr val="E8F5FB"/>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595313" y="4763"/>
              <a:ext cx="638175" cy="4025900"/>
            </a:xfrm>
            <a:custGeom>
              <a:avLst/>
              <a:gdLst/>
              <a:ahLst/>
              <a:cxnLst/>
              <a:rect l="l" t="t" r="r" b="b"/>
              <a:pathLst>
                <a:path w="402" h="2536" extrusionOk="0">
                  <a:moveTo>
                    <a:pt x="402" y="2536"/>
                  </a:moveTo>
                  <a:lnTo>
                    <a:pt x="387" y="2536"/>
                  </a:lnTo>
                  <a:lnTo>
                    <a:pt x="387" y="2311"/>
                  </a:lnTo>
                  <a:lnTo>
                    <a:pt x="0" y="1925"/>
                  </a:lnTo>
                  <a:lnTo>
                    <a:pt x="0" y="0"/>
                  </a:lnTo>
                  <a:lnTo>
                    <a:pt x="15" y="0"/>
                  </a:lnTo>
                  <a:lnTo>
                    <a:pt x="15" y="1916"/>
                  </a:lnTo>
                  <a:lnTo>
                    <a:pt x="402" y="2302"/>
                  </a:lnTo>
                  <a:lnTo>
                    <a:pt x="402" y="2536"/>
                  </a:lnTo>
                  <a:close/>
                </a:path>
              </a:pathLst>
            </a:custGeom>
            <a:gradFill>
              <a:gsLst>
                <a:gs pos="0">
                  <a:schemeClr val="dk2"/>
                </a:gs>
                <a:gs pos="100000">
                  <a:srgbClr val="E8F5FB"/>
                </a:gs>
              </a:gsLst>
              <a:lin ang="5400000" scaled="0"/>
            </a:gradFill>
            <a:ln>
              <a:noFill/>
            </a:ln>
          </p:spPr>
        </p:sp>
        <p:sp>
          <p:nvSpPr>
            <p:cNvPr id="93" name="Google Shape;93;p8"/>
            <p:cNvSpPr/>
            <p:nvPr/>
          </p:nvSpPr>
          <p:spPr>
            <a:xfrm>
              <a:off x="1223963" y="1382713"/>
              <a:ext cx="142875" cy="476250"/>
            </a:xfrm>
            <a:custGeom>
              <a:avLst/>
              <a:gdLst/>
              <a:ahLst/>
              <a:cxnLst/>
              <a:rect l="l" t="t" r="r" b="b"/>
              <a:pathLst>
                <a:path w="90" h="300" extrusionOk="0">
                  <a:moveTo>
                    <a:pt x="90" y="300"/>
                  </a:moveTo>
                  <a:lnTo>
                    <a:pt x="78" y="300"/>
                  </a:lnTo>
                  <a:lnTo>
                    <a:pt x="78" y="84"/>
                  </a:lnTo>
                  <a:lnTo>
                    <a:pt x="0" y="9"/>
                  </a:lnTo>
                  <a:lnTo>
                    <a:pt x="9" y="0"/>
                  </a:lnTo>
                  <a:lnTo>
                    <a:pt x="90" y="81"/>
                  </a:lnTo>
                  <a:lnTo>
                    <a:pt x="90" y="300"/>
                  </a:lnTo>
                  <a:close/>
                </a:path>
              </a:pathLst>
            </a:custGeom>
            <a:gradFill>
              <a:gsLst>
                <a:gs pos="0">
                  <a:schemeClr val="dk2"/>
                </a:gs>
                <a:gs pos="100000">
                  <a:srgbClr val="E8F5FB"/>
                </a:gs>
              </a:gsLst>
              <a:lin ang="5400000" scaled="0"/>
            </a:gradFill>
            <a:ln>
              <a:noFill/>
            </a:ln>
          </p:spPr>
        </p:sp>
        <p:sp>
          <p:nvSpPr>
            <p:cNvPr id="94" name="Google Shape;94;p8"/>
            <p:cNvSpPr/>
            <p:nvPr/>
          </p:nvSpPr>
          <p:spPr>
            <a:xfrm>
              <a:off x="1300163" y="1849438"/>
              <a:ext cx="109538" cy="107950"/>
            </a:xfrm>
            <a:custGeom>
              <a:avLst/>
              <a:gdLst/>
              <a:ahLst/>
              <a:cxnLst/>
              <a:rect l="l" t="t" r="r" b="b"/>
              <a:pathLst>
                <a:path w="23" h="23" extrusionOk="0">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adFill>
              <a:gsLst>
                <a:gs pos="0">
                  <a:schemeClr val="dk2"/>
                </a:gs>
                <a:gs pos="100000">
                  <a:srgbClr val="E8F5FB"/>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8"/>
            <p:cNvSpPr/>
            <p:nvPr/>
          </p:nvSpPr>
          <p:spPr>
            <a:xfrm>
              <a:off x="280988" y="3417888"/>
              <a:ext cx="142875" cy="474663"/>
            </a:xfrm>
            <a:custGeom>
              <a:avLst/>
              <a:gdLst/>
              <a:ahLst/>
              <a:cxnLst/>
              <a:rect l="l" t="t" r="r" b="b"/>
              <a:pathLst>
                <a:path w="90" h="299" extrusionOk="0">
                  <a:moveTo>
                    <a:pt x="12" y="299"/>
                  </a:moveTo>
                  <a:lnTo>
                    <a:pt x="0" y="299"/>
                  </a:lnTo>
                  <a:lnTo>
                    <a:pt x="0" y="80"/>
                  </a:lnTo>
                  <a:lnTo>
                    <a:pt x="81" y="0"/>
                  </a:lnTo>
                  <a:lnTo>
                    <a:pt x="90" y="8"/>
                  </a:lnTo>
                  <a:lnTo>
                    <a:pt x="12" y="83"/>
                  </a:lnTo>
                  <a:lnTo>
                    <a:pt x="12" y="299"/>
                  </a:lnTo>
                  <a:close/>
                </a:path>
              </a:pathLst>
            </a:custGeom>
            <a:gradFill>
              <a:gsLst>
                <a:gs pos="0">
                  <a:schemeClr val="dk2"/>
                </a:gs>
                <a:gs pos="100000">
                  <a:srgbClr val="E8F5FB"/>
                </a:gs>
              </a:gsLst>
              <a:lin ang="5400000" scaled="0"/>
            </a:gradFill>
            <a:ln>
              <a:noFill/>
            </a:ln>
          </p:spPr>
        </p:sp>
        <p:sp>
          <p:nvSpPr>
            <p:cNvPr id="96" name="Google Shape;96;p8"/>
            <p:cNvSpPr/>
            <p:nvPr/>
          </p:nvSpPr>
          <p:spPr>
            <a:xfrm>
              <a:off x="238125" y="3883025"/>
              <a:ext cx="109538" cy="109538"/>
            </a:xfrm>
            <a:custGeom>
              <a:avLst/>
              <a:gdLst/>
              <a:ahLst/>
              <a:cxnLst/>
              <a:rect l="l" t="t" r="r" b="b"/>
              <a:pathLst>
                <a:path w="23" h="23" extrusionOk="0">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adFill>
              <a:gsLst>
                <a:gs pos="0">
                  <a:schemeClr val="dk2"/>
                </a:gs>
                <a:gs pos="100000">
                  <a:srgbClr val="E8F5FB"/>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8"/>
            <p:cNvSpPr/>
            <p:nvPr/>
          </p:nvSpPr>
          <p:spPr>
            <a:xfrm>
              <a:off x="4763" y="2166938"/>
              <a:ext cx="114300" cy="452438"/>
            </a:xfrm>
            <a:custGeom>
              <a:avLst/>
              <a:gdLst/>
              <a:ahLst/>
              <a:cxnLst/>
              <a:rect l="l" t="t" r="r" b="b"/>
              <a:pathLst>
                <a:path w="72" h="285" extrusionOk="0">
                  <a:moveTo>
                    <a:pt x="6" y="285"/>
                  </a:moveTo>
                  <a:lnTo>
                    <a:pt x="0" y="276"/>
                  </a:lnTo>
                  <a:lnTo>
                    <a:pt x="60" y="216"/>
                  </a:lnTo>
                  <a:lnTo>
                    <a:pt x="60" y="0"/>
                  </a:lnTo>
                  <a:lnTo>
                    <a:pt x="72" y="0"/>
                  </a:lnTo>
                  <a:lnTo>
                    <a:pt x="72" y="222"/>
                  </a:lnTo>
                  <a:lnTo>
                    <a:pt x="6" y="285"/>
                  </a:lnTo>
                  <a:close/>
                </a:path>
              </a:pathLst>
            </a:custGeom>
            <a:gradFill>
              <a:gsLst>
                <a:gs pos="0">
                  <a:schemeClr val="dk2"/>
                </a:gs>
                <a:gs pos="100000">
                  <a:srgbClr val="E8F5FB"/>
                </a:gs>
              </a:gsLst>
              <a:lin ang="5400000" scaled="0"/>
            </a:gradFill>
            <a:ln>
              <a:noFill/>
            </a:ln>
          </p:spPr>
        </p:sp>
        <p:sp>
          <p:nvSpPr>
            <p:cNvPr id="98" name="Google Shape;98;p8"/>
            <p:cNvSpPr/>
            <p:nvPr/>
          </p:nvSpPr>
          <p:spPr>
            <a:xfrm>
              <a:off x="52388" y="2066925"/>
              <a:ext cx="109538" cy="109538"/>
            </a:xfrm>
            <a:custGeom>
              <a:avLst/>
              <a:gdLst/>
              <a:ahLst/>
              <a:cxnLst/>
              <a:rect l="l" t="t" r="r" b="b"/>
              <a:pathLst>
                <a:path w="23" h="23" extrusionOk="0">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adFill>
              <a:gsLst>
                <a:gs pos="0">
                  <a:schemeClr val="dk2"/>
                </a:gs>
                <a:gs pos="100000">
                  <a:srgbClr val="E8F5FB"/>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8"/>
            <p:cNvSpPr/>
            <p:nvPr/>
          </p:nvSpPr>
          <p:spPr>
            <a:xfrm>
              <a:off x="1228725" y="4662488"/>
              <a:ext cx="23813" cy="2181225"/>
            </a:xfrm>
            <a:prstGeom prst="rect">
              <a:avLst/>
            </a:prstGeom>
            <a:gradFill>
              <a:gsLst>
                <a:gs pos="0">
                  <a:schemeClr val="dk2"/>
                </a:gs>
                <a:gs pos="100000">
                  <a:srgbClr val="E8F5FB"/>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8"/>
            <p:cNvSpPr/>
            <p:nvPr/>
          </p:nvSpPr>
          <p:spPr>
            <a:xfrm>
              <a:off x="1319213" y="5041900"/>
              <a:ext cx="371475" cy="1801813"/>
            </a:xfrm>
            <a:custGeom>
              <a:avLst/>
              <a:gdLst/>
              <a:ahLst/>
              <a:cxnLst/>
              <a:rect l="l" t="t" r="r" b="b"/>
              <a:pathLst>
                <a:path w="234" h="1135" extrusionOk="0">
                  <a:moveTo>
                    <a:pt x="15" y="1135"/>
                  </a:moveTo>
                  <a:lnTo>
                    <a:pt x="0" y="1135"/>
                  </a:lnTo>
                  <a:lnTo>
                    <a:pt x="0" y="515"/>
                  </a:lnTo>
                  <a:lnTo>
                    <a:pt x="0" y="512"/>
                  </a:lnTo>
                  <a:lnTo>
                    <a:pt x="219" y="0"/>
                  </a:lnTo>
                  <a:lnTo>
                    <a:pt x="234" y="6"/>
                  </a:lnTo>
                  <a:lnTo>
                    <a:pt x="15" y="518"/>
                  </a:lnTo>
                  <a:lnTo>
                    <a:pt x="15" y="1135"/>
                  </a:lnTo>
                  <a:close/>
                </a:path>
              </a:pathLst>
            </a:custGeom>
            <a:gradFill>
              <a:gsLst>
                <a:gs pos="0">
                  <a:schemeClr val="dk2"/>
                </a:gs>
                <a:gs pos="100000">
                  <a:srgbClr val="E8F5FB"/>
                </a:gs>
              </a:gsLst>
              <a:lin ang="5400000" scaled="0"/>
            </a:gradFill>
            <a:ln>
              <a:noFill/>
            </a:ln>
          </p:spPr>
        </p:sp>
        <p:sp>
          <p:nvSpPr>
            <p:cNvPr id="101" name="Google Shape;101;p8"/>
            <p:cNvSpPr/>
            <p:nvPr/>
          </p:nvSpPr>
          <p:spPr>
            <a:xfrm>
              <a:off x="1147763" y="44815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dk2"/>
                </a:gs>
                <a:gs pos="100000">
                  <a:srgbClr val="E8F5FB"/>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8"/>
            <p:cNvSpPr/>
            <p:nvPr/>
          </p:nvSpPr>
          <p:spPr>
            <a:xfrm>
              <a:off x="819150" y="3983038"/>
              <a:ext cx="347663" cy="2860675"/>
            </a:xfrm>
            <a:custGeom>
              <a:avLst/>
              <a:gdLst/>
              <a:ahLst/>
              <a:cxnLst/>
              <a:rect l="l" t="t" r="r" b="b"/>
              <a:pathLst>
                <a:path w="219" h="1802" extrusionOk="0">
                  <a:moveTo>
                    <a:pt x="219" y="1802"/>
                  </a:moveTo>
                  <a:lnTo>
                    <a:pt x="201" y="1802"/>
                  </a:lnTo>
                  <a:lnTo>
                    <a:pt x="201" y="1185"/>
                  </a:lnTo>
                  <a:lnTo>
                    <a:pt x="0" y="3"/>
                  </a:lnTo>
                  <a:lnTo>
                    <a:pt x="15" y="0"/>
                  </a:lnTo>
                  <a:lnTo>
                    <a:pt x="219" y="1185"/>
                  </a:lnTo>
                  <a:lnTo>
                    <a:pt x="219" y="1802"/>
                  </a:lnTo>
                  <a:close/>
                </a:path>
              </a:pathLst>
            </a:custGeom>
            <a:gradFill>
              <a:gsLst>
                <a:gs pos="0">
                  <a:schemeClr val="dk2"/>
                </a:gs>
                <a:gs pos="100000">
                  <a:srgbClr val="E8F5FB"/>
                </a:gs>
              </a:gsLst>
              <a:lin ang="5400000" scaled="0"/>
            </a:gradFill>
            <a:ln>
              <a:noFill/>
            </a:ln>
          </p:spPr>
        </p:sp>
        <p:sp>
          <p:nvSpPr>
            <p:cNvPr id="103" name="Google Shape;103;p8"/>
            <p:cNvSpPr/>
            <p:nvPr/>
          </p:nvSpPr>
          <p:spPr>
            <a:xfrm>
              <a:off x="728663" y="3806825"/>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dk2"/>
                </a:gs>
                <a:gs pos="100000">
                  <a:srgbClr val="E8F5FB"/>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8"/>
            <p:cNvSpPr/>
            <p:nvPr/>
          </p:nvSpPr>
          <p:spPr>
            <a:xfrm>
              <a:off x="1624013" y="4867275"/>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dk2"/>
                </a:gs>
                <a:gs pos="100000">
                  <a:srgbClr val="E8F5FB"/>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8"/>
            <p:cNvSpPr/>
            <p:nvPr/>
          </p:nvSpPr>
          <p:spPr>
            <a:xfrm>
              <a:off x="1404938" y="5422900"/>
              <a:ext cx="371475" cy="1425575"/>
            </a:xfrm>
            <a:custGeom>
              <a:avLst/>
              <a:gdLst/>
              <a:ahLst/>
              <a:cxnLst/>
              <a:rect l="l" t="t" r="r" b="b"/>
              <a:pathLst>
                <a:path w="234" h="898" extrusionOk="0">
                  <a:moveTo>
                    <a:pt x="18" y="898"/>
                  </a:moveTo>
                  <a:lnTo>
                    <a:pt x="0" y="898"/>
                  </a:lnTo>
                  <a:lnTo>
                    <a:pt x="0" y="515"/>
                  </a:lnTo>
                  <a:lnTo>
                    <a:pt x="0" y="512"/>
                  </a:lnTo>
                  <a:lnTo>
                    <a:pt x="222" y="0"/>
                  </a:lnTo>
                  <a:lnTo>
                    <a:pt x="234" y="6"/>
                  </a:lnTo>
                  <a:lnTo>
                    <a:pt x="18" y="518"/>
                  </a:lnTo>
                  <a:lnTo>
                    <a:pt x="18" y="898"/>
                  </a:lnTo>
                  <a:close/>
                </a:path>
              </a:pathLst>
            </a:custGeom>
            <a:gradFill>
              <a:gsLst>
                <a:gs pos="0">
                  <a:schemeClr val="dk2"/>
                </a:gs>
                <a:gs pos="100000">
                  <a:srgbClr val="E8F5FB"/>
                </a:gs>
              </a:gsLst>
              <a:lin ang="5400000" scaled="0"/>
            </a:gradFill>
            <a:ln>
              <a:noFill/>
            </a:ln>
          </p:spPr>
        </p:sp>
        <p:sp>
          <p:nvSpPr>
            <p:cNvPr id="106" name="Google Shape;106;p8"/>
            <p:cNvSpPr/>
            <p:nvPr/>
          </p:nvSpPr>
          <p:spPr>
            <a:xfrm>
              <a:off x="1666875" y="5945188"/>
              <a:ext cx="152400" cy="912813"/>
            </a:xfrm>
            <a:custGeom>
              <a:avLst/>
              <a:gdLst/>
              <a:ahLst/>
              <a:cxnLst/>
              <a:rect l="l" t="t" r="r" b="b"/>
              <a:pathLst>
                <a:path w="96" h="575" extrusionOk="0">
                  <a:moveTo>
                    <a:pt x="15" y="575"/>
                  </a:moveTo>
                  <a:lnTo>
                    <a:pt x="0" y="569"/>
                  </a:lnTo>
                  <a:lnTo>
                    <a:pt x="81" y="383"/>
                  </a:lnTo>
                  <a:lnTo>
                    <a:pt x="81" y="0"/>
                  </a:lnTo>
                  <a:lnTo>
                    <a:pt x="96" y="0"/>
                  </a:lnTo>
                  <a:lnTo>
                    <a:pt x="96" y="386"/>
                  </a:lnTo>
                  <a:lnTo>
                    <a:pt x="15" y="575"/>
                  </a:lnTo>
                  <a:close/>
                </a:path>
              </a:pathLst>
            </a:custGeom>
            <a:gradFill>
              <a:gsLst>
                <a:gs pos="0">
                  <a:schemeClr val="dk2"/>
                </a:gs>
                <a:gs pos="100000">
                  <a:srgbClr val="E8F5FB"/>
                </a:gs>
              </a:gsLst>
              <a:lin ang="5400000" scaled="0"/>
            </a:gradFill>
            <a:ln>
              <a:noFill/>
            </a:ln>
          </p:spPr>
        </p:sp>
        <p:sp>
          <p:nvSpPr>
            <p:cNvPr id="107" name="Google Shape;107;p8"/>
            <p:cNvSpPr/>
            <p:nvPr/>
          </p:nvSpPr>
          <p:spPr>
            <a:xfrm>
              <a:off x="1709738" y="524668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dk2"/>
                </a:gs>
                <a:gs pos="100000">
                  <a:srgbClr val="E8F5FB"/>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8"/>
            <p:cNvSpPr/>
            <p:nvPr/>
          </p:nvSpPr>
          <p:spPr>
            <a:xfrm>
              <a:off x="1709738" y="57642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dk2"/>
                </a:gs>
                <a:gs pos="100000">
                  <a:srgbClr val="E8F5FB"/>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8"/>
            <p:cNvSpPr/>
            <p:nvPr/>
          </p:nvSpPr>
          <p:spPr>
            <a:xfrm>
              <a:off x="1766888" y="6330950"/>
              <a:ext cx="419100" cy="527050"/>
            </a:xfrm>
            <a:custGeom>
              <a:avLst/>
              <a:gdLst/>
              <a:ahLst/>
              <a:cxnLst/>
              <a:rect l="l" t="t" r="r" b="b"/>
              <a:pathLst>
                <a:path w="264" h="332" extrusionOk="0">
                  <a:moveTo>
                    <a:pt x="12" y="332"/>
                  </a:moveTo>
                  <a:lnTo>
                    <a:pt x="0" y="326"/>
                  </a:lnTo>
                  <a:lnTo>
                    <a:pt x="45" y="206"/>
                  </a:lnTo>
                  <a:lnTo>
                    <a:pt x="255" y="0"/>
                  </a:lnTo>
                  <a:lnTo>
                    <a:pt x="264" y="12"/>
                  </a:lnTo>
                  <a:lnTo>
                    <a:pt x="60" y="215"/>
                  </a:lnTo>
                  <a:lnTo>
                    <a:pt x="12" y="332"/>
                  </a:lnTo>
                  <a:close/>
                </a:path>
              </a:pathLst>
            </a:custGeom>
            <a:gradFill>
              <a:gsLst>
                <a:gs pos="0">
                  <a:schemeClr val="dk2"/>
                </a:gs>
                <a:gs pos="100000">
                  <a:srgbClr val="E8F5FB"/>
                </a:gs>
              </a:gsLst>
              <a:lin ang="5400000" scaled="0"/>
            </a:gradFill>
            <a:ln>
              <a:noFill/>
            </a:ln>
          </p:spPr>
        </p:sp>
        <p:sp>
          <p:nvSpPr>
            <p:cNvPr id="110" name="Google Shape;110;p8"/>
            <p:cNvSpPr/>
            <p:nvPr/>
          </p:nvSpPr>
          <p:spPr>
            <a:xfrm>
              <a:off x="2147888" y="6221413"/>
              <a:ext cx="157163" cy="147638"/>
            </a:xfrm>
            <a:custGeom>
              <a:avLst/>
              <a:gdLst/>
              <a:ahLst/>
              <a:cxnLst/>
              <a:rect l="l" t="t" r="r" b="b"/>
              <a:pathLst>
                <a:path w="33" h="31" extrusionOk="0">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adFill>
              <a:gsLst>
                <a:gs pos="0">
                  <a:schemeClr val="dk2"/>
                </a:gs>
                <a:gs pos="100000">
                  <a:srgbClr val="E8F5FB"/>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8"/>
            <p:cNvSpPr/>
            <p:nvPr/>
          </p:nvSpPr>
          <p:spPr>
            <a:xfrm>
              <a:off x="504825" y="9525"/>
              <a:ext cx="233363" cy="5103813"/>
            </a:xfrm>
            <a:custGeom>
              <a:avLst/>
              <a:gdLst/>
              <a:ahLst/>
              <a:cxnLst/>
              <a:rect l="l" t="t" r="r" b="b"/>
              <a:pathLst>
                <a:path w="147" h="3215" extrusionOk="0">
                  <a:moveTo>
                    <a:pt x="132" y="3215"/>
                  </a:moveTo>
                  <a:lnTo>
                    <a:pt x="129" y="2754"/>
                  </a:lnTo>
                  <a:lnTo>
                    <a:pt x="0" y="1901"/>
                  </a:lnTo>
                  <a:lnTo>
                    <a:pt x="0" y="0"/>
                  </a:lnTo>
                  <a:lnTo>
                    <a:pt x="15" y="0"/>
                  </a:lnTo>
                  <a:lnTo>
                    <a:pt x="15" y="1898"/>
                  </a:lnTo>
                  <a:lnTo>
                    <a:pt x="144" y="2754"/>
                  </a:lnTo>
                  <a:lnTo>
                    <a:pt x="147" y="3215"/>
                  </a:lnTo>
                  <a:lnTo>
                    <a:pt x="132" y="3215"/>
                  </a:lnTo>
                  <a:close/>
                </a:path>
              </a:pathLst>
            </a:custGeom>
            <a:gradFill>
              <a:gsLst>
                <a:gs pos="0">
                  <a:schemeClr val="dk2"/>
                </a:gs>
                <a:gs pos="100000">
                  <a:srgbClr val="E8F5FB"/>
                </a:gs>
              </a:gsLst>
              <a:lin ang="5400000" scaled="0"/>
            </a:gradFill>
            <a:ln>
              <a:noFill/>
            </a:ln>
          </p:spPr>
        </p:sp>
        <p:sp>
          <p:nvSpPr>
            <p:cNvPr id="112" name="Google Shape;112;p8"/>
            <p:cNvSpPr/>
            <p:nvPr/>
          </p:nvSpPr>
          <p:spPr>
            <a:xfrm>
              <a:off x="633413" y="5103813"/>
              <a:ext cx="185738" cy="185738"/>
            </a:xfrm>
            <a:custGeom>
              <a:avLst/>
              <a:gdLst/>
              <a:ahLst/>
              <a:cxnLst/>
              <a:rect l="l" t="t" r="r" b="b"/>
              <a:pathLst>
                <a:path w="39" h="39" extrusionOk="0">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adFill>
              <a:gsLst>
                <a:gs pos="0">
                  <a:schemeClr val="dk2"/>
                </a:gs>
                <a:gs pos="100000">
                  <a:srgbClr val="E8F5FB"/>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 name="Google Shape;113;p8"/>
          <p:cNvSpPr txBox="1">
            <a:spLocks noGrp="1"/>
          </p:cNvSpPr>
          <p:nvPr>
            <p:ph type="ctrTitle"/>
          </p:nvPr>
        </p:nvSpPr>
        <p:spPr>
          <a:xfrm>
            <a:off x="1876424" y="1122363"/>
            <a:ext cx="8791575"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800"/>
              <a:buFont typeface="Arial"/>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4" name="Google Shape;114;p8"/>
          <p:cNvSpPr txBox="1">
            <a:spLocks noGrp="1"/>
          </p:cNvSpPr>
          <p:nvPr>
            <p:ph type="subTitle" idx="1"/>
          </p:nvPr>
        </p:nvSpPr>
        <p:spPr>
          <a:xfrm>
            <a:off x="1876424" y="3602038"/>
            <a:ext cx="8791575" cy="1655762"/>
          </a:xfrm>
          <a:prstGeom prst="rect">
            <a:avLst/>
          </a:prstGeom>
          <a:noFill/>
          <a:ln>
            <a:noFill/>
          </a:ln>
        </p:spPr>
        <p:txBody>
          <a:bodyPr spcFirstLastPara="1" wrap="square" lIns="91425" tIns="45700" rIns="91425" bIns="45700" anchor="t" anchorCtr="0">
            <a:normAutofit/>
          </a:bodyPr>
          <a:lstStyle>
            <a:lvl1pPr lvl="0" algn="l">
              <a:lnSpc>
                <a:spcPct val="120000"/>
              </a:lnSpc>
              <a:spcBef>
                <a:spcPts val="1000"/>
              </a:spcBef>
              <a:spcAft>
                <a:spcPts val="0"/>
              </a:spcAft>
              <a:buClr>
                <a:schemeClr val="dk2"/>
              </a:buClr>
              <a:buSzPts val="2500"/>
              <a:buNone/>
              <a:defRPr sz="2000" cap="none">
                <a:solidFill>
                  <a:schemeClr val="dk2"/>
                </a:solidFill>
              </a:defRPr>
            </a:lvl1pPr>
            <a:lvl2pPr lvl="1" algn="ctr">
              <a:lnSpc>
                <a:spcPct val="120000"/>
              </a:lnSpc>
              <a:spcBef>
                <a:spcPts val="500"/>
              </a:spcBef>
              <a:spcAft>
                <a:spcPts val="0"/>
              </a:spcAft>
              <a:buClr>
                <a:schemeClr val="dk1"/>
              </a:buClr>
              <a:buSzPts val="2500"/>
              <a:buNone/>
              <a:defRPr sz="2000"/>
            </a:lvl2pPr>
            <a:lvl3pPr lvl="2" algn="ctr">
              <a:lnSpc>
                <a:spcPct val="120000"/>
              </a:lnSpc>
              <a:spcBef>
                <a:spcPts val="500"/>
              </a:spcBef>
              <a:spcAft>
                <a:spcPts val="0"/>
              </a:spcAft>
              <a:buClr>
                <a:schemeClr val="dk1"/>
              </a:buClr>
              <a:buSzPts val="2250"/>
              <a:buNone/>
              <a:defRPr sz="1800"/>
            </a:lvl3pPr>
            <a:lvl4pPr lvl="3" algn="ctr">
              <a:lnSpc>
                <a:spcPct val="120000"/>
              </a:lnSpc>
              <a:spcBef>
                <a:spcPts val="500"/>
              </a:spcBef>
              <a:spcAft>
                <a:spcPts val="0"/>
              </a:spcAft>
              <a:buClr>
                <a:schemeClr val="dk1"/>
              </a:buClr>
              <a:buSzPts val="2000"/>
              <a:buNone/>
              <a:defRPr sz="1600"/>
            </a:lvl4pPr>
            <a:lvl5pPr lvl="4" algn="ctr">
              <a:lnSpc>
                <a:spcPct val="120000"/>
              </a:lnSpc>
              <a:spcBef>
                <a:spcPts val="500"/>
              </a:spcBef>
              <a:spcAft>
                <a:spcPts val="0"/>
              </a:spcAft>
              <a:buClr>
                <a:schemeClr val="dk1"/>
              </a:buClr>
              <a:buSzPts val="2000"/>
              <a:buNone/>
              <a:defRPr sz="1600"/>
            </a:lvl5pPr>
            <a:lvl6pPr lvl="5" algn="ctr">
              <a:lnSpc>
                <a:spcPct val="120000"/>
              </a:lnSpc>
              <a:spcBef>
                <a:spcPts val="500"/>
              </a:spcBef>
              <a:spcAft>
                <a:spcPts val="0"/>
              </a:spcAft>
              <a:buClr>
                <a:schemeClr val="dk1"/>
              </a:buClr>
              <a:buSzPts val="2000"/>
              <a:buNone/>
              <a:defRPr sz="1600"/>
            </a:lvl6pPr>
            <a:lvl7pPr lvl="6" algn="ctr">
              <a:lnSpc>
                <a:spcPct val="120000"/>
              </a:lnSpc>
              <a:spcBef>
                <a:spcPts val="500"/>
              </a:spcBef>
              <a:spcAft>
                <a:spcPts val="0"/>
              </a:spcAft>
              <a:buClr>
                <a:schemeClr val="dk1"/>
              </a:buClr>
              <a:buSzPts val="2000"/>
              <a:buNone/>
              <a:defRPr sz="1600"/>
            </a:lvl7pPr>
            <a:lvl8pPr lvl="7" algn="ctr">
              <a:lnSpc>
                <a:spcPct val="120000"/>
              </a:lnSpc>
              <a:spcBef>
                <a:spcPts val="500"/>
              </a:spcBef>
              <a:spcAft>
                <a:spcPts val="0"/>
              </a:spcAft>
              <a:buClr>
                <a:schemeClr val="dk1"/>
              </a:buClr>
              <a:buSzPts val="2000"/>
              <a:buNone/>
              <a:defRPr sz="1600"/>
            </a:lvl8pPr>
            <a:lvl9pPr lvl="8" algn="ctr">
              <a:lnSpc>
                <a:spcPct val="120000"/>
              </a:lnSpc>
              <a:spcBef>
                <a:spcPts val="500"/>
              </a:spcBef>
              <a:spcAft>
                <a:spcPts val="0"/>
              </a:spcAft>
              <a:buClr>
                <a:schemeClr val="dk1"/>
              </a:buClr>
              <a:buSzPts val="2000"/>
              <a:buNone/>
              <a:defRPr sz="1600"/>
            </a:lvl9pPr>
          </a:lstStyle>
          <a:p>
            <a:endParaRPr/>
          </a:p>
        </p:txBody>
      </p:sp>
      <p:sp>
        <p:nvSpPr>
          <p:cNvPr id="115" name="Google Shape;115;p8"/>
          <p:cNvSpPr txBox="1">
            <a:spLocks noGrp="1"/>
          </p:cNvSpPr>
          <p:nvPr>
            <p:ph type="dt" idx="10"/>
          </p:nvPr>
        </p:nvSpPr>
        <p:spPr>
          <a:xfrm>
            <a:off x="7077511" y="5410201"/>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8"/>
          <p:cNvSpPr txBox="1">
            <a:spLocks noGrp="1"/>
          </p:cNvSpPr>
          <p:nvPr>
            <p:ph type="ftr" idx="11"/>
          </p:nvPr>
        </p:nvSpPr>
        <p:spPr>
          <a:xfrm>
            <a:off x="1876424" y="5410201"/>
            <a:ext cx="512488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8"/>
          <p:cNvSpPr txBox="1">
            <a:spLocks noGrp="1"/>
          </p:cNvSpPr>
          <p:nvPr>
            <p:ph type="sldNum" idx="12"/>
          </p:nvPr>
        </p:nvSpPr>
        <p:spPr>
          <a:xfrm>
            <a:off x="9896911" y="5410199"/>
            <a:ext cx="77108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uota" type="blank">
  <p:cSld name="BLANK">
    <p:spTree>
      <p:nvGrpSpPr>
        <p:cNvPr id="1" name="Shape 174"/>
        <p:cNvGrpSpPr/>
        <p:nvPr/>
      </p:nvGrpSpPr>
      <p:grpSpPr>
        <a:xfrm>
          <a:off x="0" y="0"/>
          <a:ext cx="0" cy="0"/>
          <a:chOff x="0" y="0"/>
          <a:chExt cx="0" cy="0"/>
        </a:xfrm>
      </p:grpSpPr>
      <p:sp>
        <p:nvSpPr>
          <p:cNvPr id="175" name="Google Shape;175;p17"/>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6" name="Google Shape;176;p17"/>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7" name="Google Shape;177;p17"/>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uto con didascalia" type="objTx">
  <p:cSld name="OBJECT_WITH_CAPTION_TEXT">
    <p:spTree>
      <p:nvGrpSpPr>
        <p:cNvPr id="1" name="Shape 178"/>
        <p:cNvGrpSpPr/>
        <p:nvPr/>
      </p:nvGrpSpPr>
      <p:grpSpPr>
        <a:xfrm>
          <a:off x="0" y="0"/>
          <a:ext cx="0" cy="0"/>
          <a:chOff x="0" y="0"/>
          <a:chExt cx="0" cy="0"/>
        </a:xfrm>
      </p:grpSpPr>
      <p:sp>
        <p:nvSpPr>
          <p:cNvPr id="179" name="Google Shape;179;p18"/>
          <p:cNvSpPr txBox="1">
            <a:spLocks noGrp="1"/>
          </p:cNvSpPr>
          <p:nvPr>
            <p:ph type="title"/>
          </p:nvPr>
        </p:nvSpPr>
        <p:spPr>
          <a:xfrm>
            <a:off x="1146705" y="609601"/>
            <a:ext cx="3856037" cy="163988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0" name="Google Shape;180;p18"/>
          <p:cNvSpPr txBox="1">
            <a:spLocks noGrp="1"/>
          </p:cNvSpPr>
          <p:nvPr>
            <p:ph type="body" idx="1"/>
          </p:nvPr>
        </p:nvSpPr>
        <p:spPr>
          <a:xfrm>
            <a:off x="5156200" y="592666"/>
            <a:ext cx="5891209" cy="5198534"/>
          </a:xfrm>
          <a:prstGeom prst="rect">
            <a:avLst/>
          </a:prstGeom>
          <a:noFill/>
          <a:ln>
            <a:noFill/>
          </a:ln>
        </p:spPr>
        <p:txBody>
          <a:bodyPr spcFirstLastPara="1" wrap="square" lIns="91425" tIns="45700" rIns="91425" bIns="45700" anchor="ctr" anchorCtr="0">
            <a:normAutofit/>
          </a:bodyPr>
          <a:lstStyle>
            <a:lvl1pPr marL="457200" lvl="0" indent="-371475" algn="l">
              <a:lnSpc>
                <a:spcPct val="120000"/>
              </a:lnSpc>
              <a:spcBef>
                <a:spcPts val="1000"/>
              </a:spcBef>
              <a:spcAft>
                <a:spcPts val="0"/>
              </a:spcAft>
              <a:buClr>
                <a:schemeClr val="dk1"/>
              </a:buClr>
              <a:buSzPts val="2250"/>
              <a:buChar char="•"/>
              <a:defRPr/>
            </a:lvl1pPr>
            <a:lvl2pPr marL="914400" lvl="1" indent="-371475" algn="l">
              <a:lnSpc>
                <a:spcPct val="120000"/>
              </a:lnSpc>
              <a:spcBef>
                <a:spcPts val="500"/>
              </a:spcBef>
              <a:spcAft>
                <a:spcPts val="0"/>
              </a:spcAft>
              <a:buClr>
                <a:schemeClr val="dk1"/>
              </a:buClr>
              <a:buSzPts val="2250"/>
              <a:buChar char="•"/>
              <a:defRPr/>
            </a:lvl2pPr>
            <a:lvl3pPr marL="1371600" lvl="2" indent="-371475" algn="l">
              <a:lnSpc>
                <a:spcPct val="120000"/>
              </a:lnSpc>
              <a:spcBef>
                <a:spcPts val="500"/>
              </a:spcBef>
              <a:spcAft>
                <a:spcPts val="0"/>
              </a:spcAft>
              <a:buClr>
                <a:schemeClr val="dk1"/>
              </a:buClr>
              <a:buSzPts val="2250"/>
              <a:buChar char="•"/>
              <a:defRPr/>
            </a:lvl3pPr>
            <a:lvl4pPr marL="1828800" lvl="3" indent="-371475" algn="l">
              <a:lnSpc>
                <a:spcPct val="120000"/>
              </a:lnSpc>
              <a:spcBef>
                <a:spcPts val="500"/>
              </a:spcBef>
              <a:spcAft>
                <a:spcPts val="0"/>
              </a:spcAft>
              <a:buClr>
                <a:schemeClr val="dk1"/>
              </a:buClr>
              <a:buSzPts val="2250"/>
              <a:buChar char="•"/>
              <a:defRPr/>
            </a:lvl4pPr>
            <a:lvl5pPr marL="2286000" lvl="4" indent="-371475" algn="l">
              <a:lnSpc>
                <a:spcPct val="120000"/>
              </a:lnSpc>
              <a:spcBef>
                <a:spcPts val="500"/>
              </a:spcBef>
              <a:spcAft>
                <a:spcPts val="0"/>
              </a:spcAft>
              <a:buClr>
                <a:schemeClr val="dk1"/>
              </a:buClr>
              <a:buSzPts val="2250"/>
              <a:buChar char="•"/>
              <a:defRPr/>
            </a:lvl5pPr>
            <a:lvl6pPr marL="2743200" lvl="5" indent="-371475" algn="l">
              <a:lnSpc>
                <a:spcPct val="120000"/>
              </a:lnSpc>
              <a:spcBef>
                <a:spcPts val="500"/>
              </a:spcBef>
              <a:spcAft>
                <a:spcPts val="0"/>
              </a:spcAft>
              <a:buClr>
                <a:schemeClr val="dk1"/>
              </a:buClr>
              <a:buSzPts val="2250"/>
              <a:buChar char="•"/>
              <a:defRPr/>
            </a:lvl6pPr>
            <a:lvl7pPr marL="3200400" lvl="6" indent="-371475" algn="l">
              <a:lnSpc>
                <a:spcPct val="120000"/>
              </a:lnSpc>
              <a:spcBef>
                <a:spcPts val="500"/>
              </a:spcBef>
              <a:spcAft>
                <a:spcPts val="0"/>
              </a:spcAft>
              <a:buClr>
                <a:schemeClr val="dk1"/>
              </a:buClr>
              <a:buSzPts val="2250"/>
              <a:buChar char="•"/>
              <a:defRPr/>
            </a:lvl7pPr>
            <a:lvl8pPr marL="3657600" lvl="7" indent="-371475" algn="l">
              <a:lnSpc>
                <a:spcPct val="120000"/>
              </a:lnSpc>
              <a:spcBef>
                <a:spcPts val="500"/>
              </a:spcBef>
              <a:spcAft>
                <a:spcPts val="0"/>
              </a:spcAft>
              <a:buClr>
                <a:schemeClr val="dk1"/>
              </a:buClr>
              <a:buSzPts val="2250"/>
              <a:buChar char="•"/>
              <a:defRPr/>
            </a:lvl8pPr>
            <a:lvl9pPr marL="4114800" lvl="8" indent="-371475" algn="l">
              <a:lnSpc>
                <a:spcPct val="120000"/>
              </a:lnSpc>
              <a:spcBef>
                <a:spcPts val="500"/>
              </a:spcBef>
              <a:spcAft>
                <a:spcPts val="0"/>
              </a:spcAft>
              <a:buClr>
                <a:schemeClr val="dk1"/>
              </a:buClr>
              <a:buSzPts val="2250"/>
              <a:buChar char="•"/>
              <a:defRPr/>
            </a:lvl9pPr>
          </a:lstStyle>
          <a:p>
            <a:endParaRPr/>
          </a:p>
        </p:txBody>
      </p:sp>
      <p:sp>
        <p:nvSpPr>
          <p:cNvPr id="181" name="Google Shape;181;p18"/>
          <p:cNvSpPr txBox="1">
            <a:spLocks noGrp="1"/>
          </p:cNvSpPr>
          <p:nvPr>
            <p:ph type="body" idx="2"/>
          </p:nvPr>
        </p:nvSpPr>
        <p:spPr>
          <a:xfrm>
            <a:off x="1146705" y="2249486"/>
            <a:ext cx="3856037" cy="3541714"/>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dk1"/>
              </a:buClr>
              <a:buSzPts val="2000"/>
              <a:buNone/>
              <a:defRPr sz="1600"/>
            </a:lvl1pPr>
            <a:lvl2pPr marL="914400" lvl="1" indent="-228600" algn="l">
              <a:lnSpc>
                <a:spcPct val="120000"/>
              </a:lnSpc>
              <a:spcBef>
                <a:spcPts val="500"/>
              </a:spcBef>
              <a:spcAft>
                <a:spcPts val="0"/>
              </a:spcAft>
              <a:buClr>
                <a:schemeClr val="dk1"/>
              </a:buClr>
              <a:buSzPts val="1750"/>
              <a:buNone/>
              <a:defRPr sz="1400"/>
            </a:lvl2pPr>
            <a:lvl3pPr marL="1371600" lvl="2" indent="-228600" algn="l">
              <a:lnSpc>
                <a:spcPct val="120000"/>
              </a:lnSpc>
              <a:spcBef>
                <a:spcPts val="500"/>
              </a:spcBef>
              <a:spcAft>
                <a:spcPts val="0"/>
              </a:spcAft>
              <a:buClr>
                <a:schemeClr val="dk1"/>
              </a:buClr>
              <a:buSzPts val="1500"/>
              <a:buNone/>
              <a:defRPr sz="1200"/>
            </a:lvl3pPr>
            <a:lvl4pPr marL="1828800" lvl="3" indent="-228600" algn="l">
              <a:lnSpc>
                <a:spcPct val="120000"/>
              </a:lnSpc>
              <a:spcBef>
                <a:spcPts val="500"/>
              </a:spcBef>
              <a:spcAft>
                <a:spcPts val="0"/>
              </a:spcAft>
              <a:buClr>
                <a:schemeClr val="dk1"/>
              </a:buClr>
              <a:buSzPts val="1250"/>
              <a:buNone/>
              <a:defRPr sz="1000"/>
            </a:lvl4pPr>
            <a:lvl5pPr marL="2286000" lvl="4" indent="-228600" algn="l">
              <a:lnSpc>
                <a:spcPct val="120000"/>
              </a:lnSpc>
              <a:spcBef>
                <a:spcPts val="500"/>
              </a:spcBef>
              <a:spcAft>
                <a:spcPts val="0"/>
              </a:spcAft>
              <a:buClr>
                <a:schemeClr val="dk1"/>
              </a:buClr>
              <a:buSzPts val="1250"/>
              <a:buNone/>
              <a:defRPr sz="1000"/>
            </a:lvl5pPr>
            <a:lvl6pPr marL="2743200" lvl="5" indent="-228600" algn="l">
              <a:lnSpc>
                <a:spcPct val="120000"/>
              </a:lnSpc>
              <a:spcBef>
                <a:spcPts val="500"/>
              </a:spcBef>
              <a:spcAft>
                <a:spcPts val="0"/>
              </a:spcAft>
              <a:buClr>
                <a:schemeClr val="dk1"/>
              </a:buClr>
              <a:buSzPts val="1250"/>
              <a:buNone/>
              <a:defRPr sz="1000"/>
            </a:lvl6pPr>
            <a:lvl7pPr marL="3200400" lvl="6" indent="-228600" algn="l">
              <a:lnSpc>
                <a:spcPct val="120000"/>
              </a:lnSpc>
              <a:spcBef>
                <a:spcPts val="500"/>
              </a:spcBef>
              <a:spcAft>
                <a:spcPts val="0"/>
              </a:spcAft>
              <a:buClr>
                <a:schemeClr val="dk1"/>
              </a:buClr>
              <a:buSzPts val="1250"/>
              <a:buNone/>
              <a:defRPr sz="1000"/>
            </a:lvl7pPr>
            <a:lvl8pPr marL="3657600" lvl="7" indent="-228600" algn="l">
              <a:lnSpc>
                <a:spcPct val="120000"/>
              </a:lnSpc>
              <a:spcBef>
                <a:spcPts val="500"/>
              </a:spcBef>
              <a:spcAft>
                <a:spcPts val="0"/>
              </a:spcAft>
              <a:buClr>
                <a:schemeClr val="dk1"/>
              </a:buClr>
              <a:buSzPts val="1250"/>
              <a:buNone/>
              <a:defRPr sz="1000"/>
            </a:lvl8pPr>
            <a:lvl9pPr marL="4114800" lvl="8" indent="-228600" algn="l">
              <a:lnSpc>
                <a:spcPct val="120000"/>
              </a:lnSpc>
              <a:spcBef>
                <a:spcPts val="500"/>
              </a:spcBef>
              <a:spcAft>
                <a:spcPts val="0"/>
              </a:spcAft>
              <a:buClr>
                <a:schemeClr val="dk1"/>
              </a:buClr>
              <a:buSzPts val="1250"/>
              <a:buNone/>
              <a:defRPr sz="1000"/>
            </a:lvl9pPr>
          </a:lstStyle>
          <a:p>
            <a:endParaRPr/>
          </a:p>
        </p:txBody>
      </p:sp>
      <p:sp>
        <p:nvSpPr>
          <p:cNvPr id="182" name="Google Shape;182;p18"/>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3" name="Google Shape;183;p18"/>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18"/>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Immagine con didascalia" type="picTx">
  <p:cSld name="PICTURE_WITH_CAPTION_TEXT">
    <p:spTree>
      <p:nvGrpSpPr>
        <p:cNvPr id="1" name="Shape 185"/>
        <p:cNvGrpSpPr/>
        <p:nvPr/>
      </p:nvGrpSpPr>
      <p:grpSpPr>
        <a:xfrm>
          <a:off x="0" y="0"/>
          <a:ext cx="0" cy="0"/>
          <a:chOff x="0" y="0"/>
          <a:chExt cx="0" cy="0"/>
        </a:xfrm>
      </p:grpSpPr>
      <p:sp>
        <p:nvSpPr>
          <p:cNvPr id="186" name="Google Shape;186;p19"/>
          <p:cNvSpPr txBox="1">
            <a:spLocks noGrp="1"/>
          </p:cNvSpPr>
          <p:nvPr>
            <p:ph type="title"/>
          </p:nvPr>
        </p:nvSpPr>
        <p:spPr>
          <a:xfrm>
            <a:off x="1141413" y="609600"/>
            <a:ext cx="5934508" cy="163988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7" name="Google Shape;187;p19"/>
          <p:cNvSpPr>
            <a:spLocks noGrp="1"/>
          </p:cNvSpPr>
          <p:nvPr>
            <p:ph type="pic" idx="2"/>
          </p:nvPr>
        </p:nvSpPr>
        <p:spPr>
          <a:xfrm>
            <a:off x="7380721" y="609601"/>
            <a:ext cx="3666690" cy="5181599"/>
          </a:xfrm>
          <a:prstGeom prst="round2DiagRect">
            <a:avLst>
              <a:gd name="adj1" fmla="val 5608"/>
              <a:gd name="adj2" fmla="val 0"/>
            </a:avLst>
          </a:prstGeom>
          <a:noFill/>
          <a:ln w="19050" cap="sq" cmpd="sng">
            <a:solidFill>
              <a:srgbClr val="418AD8">
                <a:alpha val="60000"/>
              </a:srgbClr>
            </a:solidFill>
            <a:prstDash val="solid"/>
            <a:miter lim="800000"/>
            <a:headEnd type="none" w="sm" len="sm"/>
            <a:tailEnd type="none" w="sm" len="sm"/>
          </a:ln>
          <a:effectLst>
            <a:outerShdw blurRad="88900" dist="38100" dir="5400000" algn="t" rotWithShape="0">
              <a:srgbClr val="000000">
                <a:alpha val="40000"/>
              </a:srgbClr>
            </a:outerShdw>
          </a:effectLst>
        </p:spPr>
      </p:sp>
      <p:sp>
        <p:nvSpPr>
          <p:cNvPr id="188" name="Google Shape;188;p19"/>
          <p:cNvSpPr txBox="1">
            <a:spLocks noGrp="1"/>
          </p:cNvSpPr>
          <p:nvPr>
            <p:ph type="body" idx="1"/>
          </p:nvPr>
        </p:nvSpPr>
        <p:spPr>
          <a:xfrm>
            <a:off x="1141410" y="2249486"/>
            <a:ext cx="5934511" cy="3541714"/>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dk1"/>
              </a:buClr>
              <a:buSzPts val="2000"/>
              <a:buNone/>
              <a:defRPr sz="1600"/>
            </a:lvl1pPr>
            <a:lvl2pPr marL="914400" lvl="1" indent="-228600" algn="l">
              <a:lnSpc>
                <a:spcPct val="120000"/>
              </a:lnSpc>
              <a:spcBef>
                <a:spcPts val="500"/>
              </a:spcBef>
              <a:spcAft>
                <a:spcPts val="0"/>
              </a:spcAft>
              <a:buClr>
                <a:schemeClr val="dk1"/>
              </a:buClr>
              <a:buSzPts val="1750"/>
              <a:buNone/>
              <a:defRPr sz="1400"/>
            </a:lvl2pPr>
            <a:lvl3pPr marL="1371600" lvl="2" indent="-228600" algn="l">
              <a:lnSpc>
                <a:spcPct val="120000"/>
              </a:lnSpc>
              <a:spcBef>
                <a:spcPts val="500"/>
              </a:spcBef>
              <a:spcAft>
                <a:spcPts val="0"/>
              </a:spcAft>
              <a:buClr>
                <a:schemeClr val="dk1"/>
              </a:buClr>
              <a:buSzPts val="1500"/>
              <a:buNone/>
              <a:defRPr sz="1200"/>
            </a:lvl3pPr>
            <a:lvl4pPr marL="1828800" lvl="3" indent="-228600" algn="l">
              <a:lnSpc>
                <a:spcPct val="120000"/>
              </a:lnSpc>
              <a:spcBef>
                <a:spcPts val="500"/>
              </a:spcBef>
              <a:spcAft>
                <a:spcPts val="0"/>
              </a:spcAft>
              <a:buClr>
                <a:schemeClr val="dk1"/>
              </a:buClr>
              <a:buSzPts val="1250"/>
              <a:buNone/>
              <a:defRPr sz="1000"/>
            </a:lvl4pPr>
            <a:lvl5pPr marL="2286000" lvl="4" indent="-228600" algn="l">
              <a:lnSpc>
                <a:spcPct val="120000"/>
              </a:lnSpc>
              <a:spcBef>
                <a:spcPts val="500"/>
              </a:spcBef>
              <a:spcAft>
                <a:spcPts val="0"/>
              </a:spcAft>
              <a:buClr>
                <a:schemeClr val="dk1"/>
              </a:buClr>
              <a:buSzPts val="1250"/>
              <a:buNone/>
              <a:defRPr sz="1000"/>
            </a:lvl5pPr>
            <a:lvl6pPr marL="2743200" lvl="5" indent="-228600" algn="l">
              <a:lnSpc>
                <a:spcPct val="120000"/>
              </a:lnSpc>
              <a:spcBef>
                <a:spcPts val="500"/>
              </a:spcBef>
              <a:spcAft>
                <a:spcPts val="0"/>
              </a:spcAft>
              <a:buClr>
                <a:schemeClr val="dk1"/>
              </a:buClr>
              <a:buSzPts val="1250"/>
              <a:buNone/>
              <a:defRPr sz="1000"/>
            </a:lvl6pPr>
            <a:lvl7pPr marL="3200400" lvl="6" indent="-228600" algn="l">
              <a:lnSpc>
                <a:spcPct val="120000"/>
              </a:lnSpc>
              <a:spcBef>
                <a:spcPts val="500"/>
              </a:spcBef>
              <a:spcAft>
                <a:spcPts val="0"/>
              </a:spcAft>
              <a:buClr>
                <a:schemeClr val="dk1"/>
              </a:buClr>
              <a:buSzPts val="1250"/>
              <a:buNone/>
              <a:defRPr sz="1000"/>
            </a:lvl7pPr>
            <a:lvl8pPr marL="3657600" lvl="7" indent="-228600" algn="l">
              <a:lnSpc>
                <a:spcPct val="120000"/>
              </a:lnSpc>
              <a:spcBef>
                <a:spcPts val="500"/>
              </a:spcBef>
              <a:spcAft>
                <a:spcPts val="0"/>
              </a:spcAft>
              <a:buClr>
                <a:schemeClr val="dk1"/>
              </a:buClr>
              <a:buSzPts val="1250"/>
              <a:buNone/>
              <a:defRPr sz="1000"/>
            </a:lvl8pPr>
            <a:lvl9pPr marL="4114800" lvl="8" indent="-228600" algn="l">
              <a:lnSpc>
                <a:spcPct val="120000"/>
              </a:lnSpc>
              <a:spcBef>
                <a:spcPts val="500"/>
              </a:spcBef>
              <a:spcAft>
                <a:spcPts val="0"/>
              </a:spcAft>
              <a:buClr>
                <a:schemeClr val="dk1"/>
              </a:buClr>
              <a:buSzPts val="1250"/>
              <a:buNone/>
              <a:defRPr sz="1000"/>
            </a:lvl9pPr>
          </a:lstStyle>
          <a:p>
            <a:endParaRPr/>
          </a:p>
        </p:txBody>
      </p:sp>
      <p:sp>
        <p:nvSpPr>
          <p:cNvPr id="189" name="Google Shape;189;p19"/>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0" name="Google Shape;190;p19"/>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1" name="Google Shape;191;p19"/>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Immagine panoramica con didascalia">
  <p:cSld name="Immagine panoramica con didascalia">
    <p:spTree>
      <p:nvGrpSpPr>
        <p:cNvPr id="1" name="Shape 192"/>
        <p:cNvGrpSpPr/>
        <p:nvPr/>
      </p:nvGrpSpPr>
      <p:grpSpPr>
        <a:xfrm>
          <a:off x="0" y="0"/>
          <a:ext cx="0" cy="0"/>
          <a:chOff x="0" y="0"/>
          <a:chExt cx="0" cy="0"/>
        </a:xfrm>
      </p:grpSpPr>
      <p:sp>
        <p:nvSpPr>
          <p:cNvPr id="193" name="Google Shape;193;p20"/>
          <p:cNvSpPr txBox="1">
            <a:spLocks noGrp="1"/>
          </p:cNvSpPr>
          <p:nvPr>
            <p:ph type="title"/>
          </p:nvPr>
        </p:nvSpPr>
        <p:spPr>
          <a:xfrm>
            <a:off x="1141410" y="4304664"/>
            <a:ext cx="9912355" cy="81935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4" name="Google Shape;194;p20"/>
          <p:cNvSpPr>
            <a:spLocks noGrp="1"/>
          </p:cNvSpPr>
          <p:nvPr>
            <p:ph type="pic" idx="2"/>
          </p:nvPr>
        </p:nvSpPr>
        <p:spPr>
          <a:xfrm>
            <a:off x="1141411" y="606426"/>
            <a:ext cx="9912354" cy="3299778"/>
          </a:xfrm>
          <a:prstGeom prst="round2DiagRect">
            <a:avLst>
              <a:gd name="adj1" fmla="val 4860"/>
              <a:gd name="adj2" fmla="val 0"/>
            </a:avLst>
          </a:prstGeom>
          <a:noFill/>
          <a:ln w="19050" cap="sq" cmpd="sng">
            <a:solidFill>
              <a:srgbClr val="418AD8">
                <a:alpha val="60000"/>
              </a:srgbClr>
            </a:solidFill>
            <a:prstDash val="solid"/>
            <a:miter lim="800000"/>
            <a:headEnd type="none" w="sm" len="sm"/>
            <a:tailEnd type="none" w="sm" len="sm"/>
          </a:ln>
          <a:effectLst>
            <a:outerShdw blurRad="88900" dist="38100" dir="5400000" algn="t" rotWithShape="0">
              <a:srgbClr val="000000">
                <a:alpha val="40000"/>
              </a:srgbClr>
            </a:outerShdw>
          </a:effectLst>
        </p:spPr>
      </p:sp>
      <p:sp>
        <p:nvSpPr>
          <p:cNvPr id="195" name="Google Shape;195;p20"/>
          <p:cNvSpPr txBox="1">
            <a:spLocks noGrp="1"/>
          </p:cNvSpPr>
          <p:nvPr>
            <p:ph type="body" idx="1"/>
          </p:nvPr>
        </p:nvSpPr>
        <p:spPr>
          <a:xfrm>
            <a:off x="1141364" y="5124020"/>
            <a:ext cx="9910859" cy="682472"/>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dk1"/>
              </a:buClr>
              <a:buSzPts val="2000"/>
              <a:buNone/>
              <a:defRPr sz="1600"/>
            </a:lvl1pPr>
            <a:lvl2pPr marL="914400" lvl="1" indent="-228600" algn="l">
              <a:lnSpc>
                <a:spcPct val="120000"/>
              </a:lnSpc>
              <a:spcBef>
                <a:spcPts val="500"/>
              </a:spcBef>
              <a:spcAft>
                <a:spcPts val="0"/>
              </a:spcAft>
              <a:buClr>
                <a:schemeClr val="dk1"/>
              </a:buClr>
              <a:buSzPts val="1750"/>
              <a:buNone/>
              <a:defRPr sz="1400"/>
            </a:lvl2pPr>
            <a:lvl3pPr marL="1371600" lvl="2" indent="-228600" algn="l">
              <a:lnSpc>
                <a:spcPct val="120000"/>
              </a:lnSpc>
              <a:spcBef>
                <a:spcPts val="500"/>
              </a:spcBef>
              <a:spcAft>
                <a:spcPts val="0"/>
              </a:spcAft>
              <a:buClr>
                <a:schemeClr val="dk1"/>
              </a:buClr>
              <a:buSzPts val="1500"/>
              <a:buNone/>
              <a:defRPr sz="1200"/>
            </a:lvl3pPr>
            <a:lvl4pPr marL="1828800" lvl="3" indent="-228600" algn="l">
              <a:lnSpc>
                <a:spcPct val="120000"/>
              </a:lnSpc>
              <a:spcBef>
                <a:spcPts val="500"/>
              </a:spcBef>
              <a:spcAft>
                <a:spcPts val="0"/>
              </a:spcAft>
              <a:buClr>
                <a:schemeClr val="dk1"/>
              </a:buClr>
              <a:buSzPts val="1250"/>
              <a:buNone/>
              <a:defRPr sz="1000"/>
            </a:lvl4pPr>
            <a:lvl5pPr marL="2286000" lvl="4" indent="-228600" algn="l">
              <a:lnSpc>
                <a:spcPct val="120000"/>
              </a:lnSpc>
              <a:spcBef>
                <a:spcPts val="500"/>
              </a:spcBef>
              <a:spcAft>
                <a:spcPts val="0"/>
              </a:spcAft>
              <a:buClr>
                <a:schemeClr val="dk1"/>
              </a:buClr>
              <a:buSzPts val="1250"/>
              <a:buNone/>
              <a:defRPr sz="1000"/>
            </a:lvl5pPr>
            <a:lvl6pPr marL="2743200" lvl="5" indent="-228600" algn="l">
              <a:lnSpc>
                <a:spcPct val="120000"/>
              </a:lnSpc>
              <a:spcBef>
                <a:spcPts val="500"/>
              </a:spcBef>
              <a:spcAft>
                <a:spcPts val="0"/>
              </a:spcAft>
              <a:buClr>
                <a:schemeClr val="dk1"/>
              </a:buClr>
              <a:buSzPts val="1250"/>
              <a:buNone/>
              <a:defRPr sz="1000"/>
            </a:lvl6pPr>
            <a:lvl7pPr marL="3200400" lvl="6" indent="-228600" algn="l">
              <a:lnSpc>
                <a:spcPct val="120000"/>
              </a:lnSpc>
              <a:spcBef>
                <a:spcPts val="500"/>
              </a:spcBef>
              <a:spcAft>
                <a:spcPts val="0"/>
              </a:spcAft>
              <a:buClr>
                <a:schemeClr val="dk1"/>
              </a:buClr>
              <a:buSzPts val="1250"/>
              <a:buNone/>
              <a:defRPr sz="1000"/>
            </a:lvl7pPr>
            <a:lvl8pPr marL="3657600" lvl="7" indent="-228600" algn="l">
              <a:lnSpc>
                <a:spcPct val="120000"/>
              </a:lnSpc>
              <a:spcBef>
                <a:spcPts val="500"/>
              </a:spcBef>
              <a:spcAft>
                <a:spcPts val="0"/>
              </a:spcAft>
              <a:buClr>
                <a:schemeClr val="dk1"/>
              </a:buClr>
              <a:buSzPts val="1250"/>
              <a:buNone/>
              <a:defRPr sz="1000"/>
            </a:lvl8pPr>
            <a:lvl9pPr marL="4114800" lvl="8" indent="-228600" algn="l">
              <a:lnSpc>
                <a:spcPct val="120000"/>
              </a:lnSpc>
              <a:spcBef>
                <a:spcPts val="500"/>
              </a:spcBef>
              <a:spcAft>
                <a:spcPts val="0"/>
              </a:spcAft>
              <a:buClr>
                <a:schemeClr val="dk1"/>
              </a:buClr>
              <a:buSzPts val="1250"/>
              <a:buNone/>
              <a:defRPr sz="1000"/>
            </a:lvl9pPr>
          </a:lstStyle>
          <a:p>
            <a:endParaRPr/>
          </a:p>
        </p:txBody>
      </p:sp>
      <p:sp>
        <p:nvSpPr>
          <p:cNvPr id="196" name="Google Shape;196;p20"/>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7" name="Google Shape;197;p20"/>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8" name="Google Shape;198;p20"/>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itazione con didascalia">
  <p:cSld name="Citazione con didascalia">
    <p:spTree>
      <p:nvGrpSpPr>
        <p:cNvPr id="1" name="Shape 199"/>
        <p:cNvGrpSpPr/>
        <p:nvPr/>
      </p:nvGrpSpPr>
      <p:grpSpPr>
        <a:xfrm>
          <a:off x="0" y="0"/>
          <a:ext cx="0" cy="0"/>
          <a:chOff x="0" y="0"/>
          <a:chExt cx="0" cy="0"/>
        </a:xfrm>
      </p:grpSpPr>
      <p:sp>
        <p:nvSpPr>
          <p:cNvPr id="200" name="Google Shape;200;p21"/>
          <p:cNvSpPr txBox="1">
            <a:spLocks noGrp="1"/>
          </p:cNvSpPr>
          <p:nvPr>
            <p:ph type="title"/>
          </p:nvPr>
        </p:nvSpPr>
        <p:spPr>
          <a:xfrm>
            <a:off x="1446212" y="609599"/>
            <a:ext cx="9302752" cy="274842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600"/>
              <a:buFont typeface="Arial"/>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1" name="Google Shape;201;p21"/>
          <p:cNvSpPr txBox="1">
            <a:spLocks noGrp="1"/>
          </p:cNvSpPr>
          <p:nvPr>
            <p:ph type="body" idx="1"/>
          </p:nvPr>
        </p:nvSpPr>
        <p:spPr>
          <a:xfrm>
            <a:off x="1720644" y="3365557"/>
            <a:ext cx="8752299" cy="548968"/>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dk1"/>
              </a:buClr>
              <a:buSzPts val="1750"/>
              <a:buNone/>
              <a:defRPr sz="1400"/>
            </a:lvl1pPr>
            <a:lvl2pPr marL="914400" lvl="1" indent="-228600" algn="l">
              <a:lnSpc>
                <a:spcPct val="120000"/>
              </a:lnSpc>
              <a:spcBef>
                <a:spcPts val="500"/>
              </a:spcBef>
              <a:spcAft>
                <a:spcPts val="0"/>
              </a:spcAft>
              <a:buClr>
                <a:schemeClr val="dk1"/>
              </a:buClr>
              <a:buSzPts val="1750"/>
              <a:buNone/>
              <a:defRPr sz="1400"/>
            </a:lvl2pPr>
            <a:lvl3pPr marL="1371600" lvl="2" indent="-228600" algn="l">
              <a:lnSpc>
                <a:spcPct val="120000"/>
              </a:lnSpc>
              <a:spcBef>
                <a:spcPts val="500"/>
              </a:spcBef>
              <a:spcAft>
                <a:spcPts val="0"/>
              </a:spcAft>
              <a:buClr>
                <a:schemeClr val="dk1"/>
              </a:buClr>
              <a:buSzPts val="1500"/>
              <a:buNone/>
              <a:defRPr sz="1200"/>
            </a:lvl3pPr>
            <a:lvl4pPr marL="1828800" lvl="3" indent="-228600" algn="l">
              <a:lnSpc>
                <a:spcPct val="120000"/>
              </a:lnSpc>
              <a:spcBef>
                <a:spcPts val="500"/>
              </a:spcBef>
              <a:spcAft>
                <a:spcPts val="0"/>
              </a:spcAft>
              <a:buClr>
                <a:schemeClr val="dk1"/>
              </a:buClr>
              <a:buSzPts val="1250"/>
              <a:buNone/>
              <a:defRPr sz="1000"/>
            </a:lvl4pPr>
            <a:lvl5pPr marL="2286000" lvl="4" indent="-228600" algn="l">
              <a:lnSpc>
                <a:spcPct val="120000"/>
              </a:lnSpc>
              <a:spcBef>
                <a:spcPts val="500"/>
              </a:spcBef>
              <a:spcAft>
                <a:spcPts val="0"/>
              </a:spcAft>
              <a:buClr>
                <a:schemeClr val="dk1"/>
              </a:buClr>
              <a:buSzPts val="1250"/>
              <a:buNone/>
              <a:defRPr sz="1000"/>
            </a:lvl5pPr>
            <a:lvl6pPr marL="2743200" lvl="5" indent="-228600" algn="l">
              <a:lnSpc>
                <a:spcPct val="120000"/>
              </a:lnSpc>
              <a:spcBef>
                <a:spcPts val="500"/>
              </a:spcBef>
              <a:spcAft>
                <a:spcPts val="0"/>
              </a:spcAft>
              <a:buClr>
                <a:schemeClr val="dk1"/>
              </a:buClr>
              <a:buSzPts val="1250"/>
              <a:buNone/>
              <a:defRPr sz="1000"/>
            </a:lvl6pPr>
            <a:lvl7pPr marL="3200400" lvl="6" indent="-228600" algn="l">
              <a:lnSpc>
                <a:spcPct val="120000"/>
              </a:lnSpc>
              <a:spcBef>
                <a:spcPts val="500"/>
              </a:spcBef>
              <a:spcAft>
                <a:spcPts val="0"/>
              </a:spcAft>
              <a:buClr>
                <a:schemeClr val="dk1"/>
              </a:buClr>
              <a:buSzPts val="1250"/>
              <a:buNone/>
              <a:defRPr sz="1000"/>
            </a:lvl7pPr>
            <a:lvl8pPr marL="3657600" lvl="7" indent="-228600" algn="l">
              <a:lnSpc>
                <a:spcPct val="120000"/>
              </a:lnSpc>
              <a:spcBef>
                <a:spcPts val="500"/>
              </a:spcBef>
              <a:spcAft>
                <a:spcPts val="0"/>
              </a:spcAft>
              <a:buClr>
                <a:schemeClr val="dk1"/>
              </a:buClr>
              <a:buSzPts val="1250"/>
              <a:buNone/>
              <a:defRPr sz="1000"/>
            </a:lvl8pPr>
            <a:lvl9pPr marL="4114800" lvl="8" indent="-228600" algn="l">
              <a:lnSpc>
                <a:spcPct val="120000"/>
              </a:lnSpc>
              <a:spcBef>
                <a:spcPts val="500"/>
              </a:spcBef>
              <a:spcAft>
                <a:spcPts val="0"/>
              </a:spcAft>
              <a:buClr>
                <a:schemeClr val="dk1"/>
              </a:buClr>
              <a:buSzPts val="1250"/>
              <a:buNone/>
              <a:defRPr sz="1000"/>
            </a:lvl9pPr>
          </a:lstStyle>
          <a:p>
            <a:endParaRPr/>
          </a:p>
        </p:txBody>
      </p:sp>
      <p:sp>
        <p:nvSpPr>
          <p:cNvPr id="202" name="Google Shape;202;p21"/>
          <p:cNvSpPr txBox="1">
            <a:spLocks noGrp="1"/>
          </p:cNvSpPr>
          <p:nvPr>
            <p:ph type="body" idx="2"/>
          </p:nvPr>
        </p:nvSpPr>
        <p:spPr>
          <a:xfrm>
            <a:off x="1141411" y="4309919"/>
            <a:ext cx="9906002" cy="1489496"/>
          </a:xfrm>
          <a:prstGeom prst="rect">
            <a:avLst/>
          </a:prstGeom>
          <a:noFill/>
          <a:ln>
            <a:noFill/>
          </a:ln>
        </p:spPr>
        <p:txBody>
          <a:bodyPr spcFirstLastPara="1" wrap="square" lIns="91425" tIns="45700" rIns="91425" bIns="45700" anchor="ctr" anchorCtr="0">
            <a:normAutofit/>
          </a:bodyPr>
          <a:lstStyle>
            <a:lvl1pPr marL="457200" lvl="0" indent="-228600" algn="l">
              <a:lnSpc>
                <a:spcPct val="120000"/>
              </a:lnSpc>
              <a:spcBef>
                <a:spcPts val="1000"/>
              </a:spcBef>
              <a:spcAft>
                <a:spcPts val="0"/>
              </a:spcAft>
              <a:buClr>
                <a:schemeClr val="dk1"/>
              </a:buClr>
              <a:buSzPts val="2250"/>
              <a:buNone/>
              <a:defRPr sz="1800"/>
            </a:lvl1pPr>
            <a:lvl2pPr marL="914400" lvl="1" indent="-228600" algn="l">
              <a:lnSpc>
                <a:spcPct val="120000"/>
              </a:lnSpc>
              <a:spcBef>
                <a:spcPts val="500"/>
              </a:spcBef>
              <a:spcAft>
                <a:spcPts val="0"/>
              </a:spcAft>
              <a:buClr>
                <a:schemeClr val="dk1"/>
              </a:buClr>
              <a:buSzPts val="1750"/>
              <a:buNone/>
              <a:defRPr sz="1400"/>
            </a:lvl2pPr>
            <a:lvl3pPr marL="1371600" lvl="2" indent="-228600" algn="l">
              <a:lnSpc>
                <a:spcPct val="120000"/>
              </a:lnSpc>
              <a:spcBef>
                <a:spcPts val="500"/>
              </a:spcBef>
              <a:spcAft>
                <a:spcPts val="0"/>
              </a:spcAft>
              <a:buClr>
                <a:schemeClr val="dk1"/>
              </a:buClr>
              <a:buSzPts val="1500"/>
              <a:buNone/>
              <a:defRPr sz="1200"/>
            </a:lvl3pPr>
            <a:lvl4pPr marL="1828800" lvl="3" indent="-228600" algn="l">
              <a:lnSpc>
                <a:spcPct val="120000"/>
              </a:lnSpc>
              <a:spcBef>
                <a:spcPts val="500"/>
              </a:spcBef>
              <a:spcAft>
                <a:spcPts val="0"/>
              </a:spcAft>
              <a:buClr>
                <a:schemeClr val="dk1"/>
              </a:buClr>
              <a:buSzPts val="1250"/>
              <a:buNone/>
              <a:defRPr sz="1000"/>
            </a:lvl4pPr>
            <a:lvl5pPr marL="2286000" lvl="4" indent="-228600" algn="l">
              <a:lnSpc>
                <a:spcPct val="120000"/>
              </a:lnSpc>
              <a:spcBef>
                <a:spcPts val="500"/>
              </a:spcBef>
              <a:spcAft>
                <a:spcPts val="0"/>
              </a:spcAft>
              <a:buClr>
                <a:schemeClr val="dk1"/>
              </a:buClr>
              <a:buSzPts val="1250"/>
              <a:buNone/>
              <a:defRPr sz="1000"/>
            </a:lvl5pPr>
            <a:lvl6pPr marL="2743200" lvl="5" indent="-228600" algn="l">
              <a:lnSpc>
                <a:spcPct val="120000"/>
              </a:lnSpc>
              <a:spcBef>
                <a:spcPts val="500"/>
              </a:spcBef>
              <a:spcAft>
                <a:spcPts val="0"/>
              </a:spcAft>
              <a:buClr>
                <a:schemeClr val="dk1"/>
              </a:buClr>
              <a:buSzPts val="1250"/>
              <a:buNone/>
              <a:defRPr sz="1000"/>
            </a:lvl6pPr>
            <a:lvl7pPr marL="3200400" lvl="6" indent="-228600" algn="l">
              <a:lnSpc>
                <a:spcPct val="120000"/>
              </a:lnSpc>
              <a:spcBef>
                <a:spcPts val="500"/>
              </a:spcBef>
              <a:spcAft>
                <a:spcPts val="0"/>
              </a:spcAft>
              <a:buClr>
                <a:schemeClr val="dk1"/>
              </a:buClr>
              <a:buSzPts val="1250"/>
              <a:buNone/>
              <a:defRPr sz="1000"/>
            </a:lvl7pPr>
            <a:lvl8pPr marL="3657600" lvl="7" indent="-228600" algn="l">
              <a:lnSpc>
                <a:spcPct val="120000"/>
              </a:lnSpc>
              <a:spcBef>
                <a:spcPts val="500"/>
              </a:spcBef>
              <a:spcAft>
                <a:spcPts val="0"/>
              </a:spcAft>
              <a:buClr>
                <a:schemeClr val="dk1"/>
              </a:buClr>
              <a:buSzPts val="1250"/>
              <a:buNone/>
              <a:defRPr sz="1000"/>
            </a:lvl8pPr>
            <a:lvl9pPr marL="4114800" lvl="8" indent="-228600" algn="l">
              <a:lnSpc>
                <a:spcPct val="120000"/>
              </a:lnSpc>
              <a:spcBef>
                <a:spcPts val="500"/>
              </a:spcBef>
              <a:spcAft>
                <a:spcPts val="0"/>
              </a:spcAft>
              <a:buClr>
                <a:schemeClr val="dk1"/>
              </a:buClr>
              <a:buSzPts val="1250"/>
              <a:buNone/>
              <a:defRPr sz="1000"/>
            </a:lvl9pPr>
          </a:lstStyle>
          <a:p>
            <a:endParaRPr/>
          </a:p>
        </p:txBody>
      </p:sp>
      <p:sp>
        <p:nvSpPr>
          <p:cNvPr id="203" name="Google Shape;203;p21"/>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4" name="Google Shape;204;p21"/>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5" name="Google Shape;205;p21"/>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06" name="Google Shape;206;p21"/>
          <p:cNvSpPr txBox="1"/>
          <p:nvPr/>
        </p:nvSpPr>
        <p:spPr>
          <a:xfrm>
            <a:off x="903512" y="732394"/>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dk1"/>
              </a:buClr>
              <a:buSzPts val="8000"/>
              <a:buFont typeface="Arial"/>
              <a:buNone/>
            </a:pPr>
            <a:r>
              <a:rPr lang="en-US" sz="8000" b="0" i="0" u="none" strike="noStrike" cap="none">
                <a:solidFill>
                  <a:schemeClr val="dk1"/>
                </a:solidFill>
                <a:latin typeface="Arial"/>
                <a:ea typeface="Arial"/>
                <a:cs typeface="Arial"/>
                <a:sym typeface="Arial"/>
              </a:rPr>
              <a:t>“</a:t>
            </a:r>
            <a:endParaRPr/>
          </a:p>
        </p:txBody>
      </p:sp>
      <p:sp>
        <p:nvSpPr>
          <p:cNvPr id="207" name="Google Shape;207;p21"/>
          <p:cNvSpPr txBox="1"/>
          <p:nvPr/>
        </p:nvSpPr>
        <p:spPr>
          <a:xfrm>
            <a:off x="10537370" y="2764972"/>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dk1"/>
              </a:buClr>
              <a:buSzPts val="8000"/>
              <a:buFont typeface="Arial"/>
              <a:buNone/>
            </a:pPr>
            <a:r>
              <a:rPr lang="en-US" sz="8000" b="0" i="0" u="none" strike="noStrike" cap="none">
                <a:solidFill>
                  <a:schemeClr val="dk1"/>
                </a:solidFill>
                <a:latin typeface="Arial"/>
                <a:ea typeface="Arial"/>
                <a:cs typeface="Arial"/>
                <a:sym typeface="Arial"/>
              </a:rPr>
              <a:t>”</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colonne immagine">
  <p:cSld name="3 colonne immagine">
    <p:spTree>
      <p:nvGrpSpPr>
        <p:cNvPr id="1" name="Shape 208"/>
        <p:cNvGrpSpPr/>
        <p:nvPr/>
      </p:nvGrpSpPr>
      <p:grpSpPr>
        <a:xfrm>
          <a:off x="0" y="0"/>
          <a:ext cx="0" cy="0"/>
          <a:chOff x="0" y="0"/>
          <a:chExt cx="0" cy="0"/>
        </a:xfrm>
      </p:grpSpPr>
      <p:sp>
        <p:nvSpPr>
          <p:cNvPr id="209" name="Google Shape;209;p22"/>
          <p:cNvSpPr txBox="1">
            <a:spLocks noGrp="1"/>
          </p:cNvSpPr>
          <p:nvPr>
            <p:ph type="title"/>
          </p:nvPr>
        </p:nvSpPr>
        <p:spPr>
          <a:xfrm>
            <a:off x="1141411" y="609600"/>
            <a:ext cx="9905999" cy="1905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0" name="Google Shape;210;p22"/>
          <p:cNvSpPr txBox="1">
            <a:spLocks noGrp="1"/>
          </p:cNvSpPr>
          <p:nvPr>
            <p:ph type="body" idx="1"/>
          </p:nvPr>
        </p:nvSpPr>
        <p:spPr>
          <a:xfrm>
            <a:off x="1141413" y="4404596"/>
            <a:ext cx="3195240" cy="5762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500"/>
              <a:buNone/>
              <a:defRPr sz="2000" b="0" cap="none">
                <a:solidFill>
                  <a:schemeClr val="dk1"/>
                </a:solidFill>
              </a:defRPr>
            </a:lvl1pPr>
            <a:lvl2pPr marL="914400" lvl="1" indent="-228600" algn="l">
              <a:lnSpc>
                <a:spcPct val="120000"/>
              </a:lnSpc>
              <a:spcBef>
                <a:spcPts val="500"/>
              </a:spcBef>
              <a:spcAft>
                <a:spcPts val="0"/>
              </a:spcAft>
              <a:buClr>
                <a:schemeClr val="dk1"/>
              </a:buClr>
              <a:buSzPts val="2500"/>
              <a:buNone/>
              <a:defRPr sz="2000" b="1"/>
            </a:lvl2pPr>
            <a:lvl3pPr marL="1371600" lvl="2" indent="-228600" algn="l">
              <a:lnSpc>
                <a:spcPct val="120000"/>
              </a:lnSpc>
              <a:spcBef>
                <a:spcPts val="500"/>
              </a:spcBef>
              <a:spcAft>
                <a:spcPts val="0"/>
              </a:spcAft>
              <a:buClr>
                <a:schemeClr val="dk1"/>
              </a:buClr>
              <a:buSzPts val="2250"/>
              <a:buNone/>
              <a:defRPr sz="1800" b="1"/>
            </a:lvl3pPr>
            <a:lvl4pPr marL="1828800" lvl="3" indent="-228600" algn="l">
              <a:lnSpc>
                <a:spcPct val="120000"/>
              </a:lnSpc>
              <a:spcBef>
                <a:spcPts val="500"/>
              </a:spcBef>
              <a:spcAft>
                <a:spcPts val="0"/>
              </a:spcAft>
              <a:buClr>
                <a:schemeClr val="dk1"/>
              </a:buClr>
              <a:buSzPts val="2000"/>
              <a:buNone/>
              <a:defRPr sz="1600" b="1"/>
            </a:lvl4pPr>
            <a:lvl5pPr marL="2286000" lvl="4" indent="-228600" algn="l">
              <a:lnSpc>
                <a:spcPct val="120000"/>
              </a:lnSpc>
              <a:spcBef>
                <a:spcPts val="500"/>
              </a:spcBef>
              <a:spcAft>
                <a:spcPts val="0"/>
              </a:spcAft>
              <a:buClr>
                <a:schemeClr val="dk1"/>
              </a:buClr>
              <a:buSzPts val="2000"/>
              <a:buNone/>
              <a:defRPr sz="1600" b="1"/>
            </a:lvl5pPr>
            <a:lvl6pPr marL="2743200" lvl="5" indent="-228600" algn="l">
              <a:lnSpc>
                <a:spcPct val="120000"/>
              </a:lnSpc>
              <a:spcBef>
                <a:spcPts val="500"/>
              </a:spcBef>
              <a:spcAft>
                <a:spcPts val="0"/>
              </a:spcAft>
              <a:buClr>
                <a:schemeClr val="dk1"/>
              </a:buClr>
              <a:buSzPts val="2000"/>
              <a:buNone/>
              <a:defRPr sz="1600" b="1"/>
            </a:lvl6pPr>
            <a:lvl7pPr marL="3200400" lvl="6" indent="-228600" algn="l">
              <a:lnSpc>
                <a:spcPct val="120000"/>
              </a:lnSpc>
              <a:spcBef>
                <a:spcPts val="500"/>
              </a:spcBef>
              <a:spcAft>
                <a:spcPts val="0"/>
              </a:spcAft>
              <a:buClr>
                <a:schemeClr val="dk1"/>
              </a:buClr>
              <a:buSzPts val="2000"/>
              <a:buNone/>
              <a:defRPr sz="1600" b="1"/>
            </a:lvl7pPr>
            <a:lvl8pPr marL="3657600" lvl="7" indent="-228600" algn="l">
              <a:lnSpc>
                <a:spcPct val="120000"/>
              </a:lnSpc>
              <a:spcBef>
                <a:spcPts val="500"/>
              </a:spcBef>
              <a:spcAft>
                <a:spcPts val="0"/>
              </a:spcAft>
              <a:buClr>
                <a:schemeClr val="dk1"/>
              </a:buClr>
              <a:buSzPts val="2000"/>
              <a:buNone/>
              <a:defRPr sz="1600" b="1"/>
            </a:lvl8pPr>
            <a:lvl9pPr marL="4114800" lvl="8" indent="-228600" algn="l">
              <a:lnSpc>
                <a:spcPct val="120000"/>
              </a:lnSpc>
              <a:spcBef>
                <a:spcPts val="500"/>
              </a:spcBef>
              <a:spcAft>
                <a:spcPts val="0"/>
              </a:spcAft>
              <a:buClr>
                <a:schemeClr val="dk1"/>
              </a:buClr>
              <a:buSzPts val="2000"/>
              <a:buNone/>
              <a:defRPr sz="1600" b="1"/>
            </a:lvl9pPr>
          </a:lstStyle>
          <a:p>
            <a:endParaRPr/>
          </a:p>
        </p:txBody>
      </p:sp>
      <p:sp>
        <p:nvSpPr>
          <p:cNvPr id="211" name="Google Shape;211;p22"/>
          <p:cNvSpPr>
            <a:spLocks noGrp="1"/>
          </p:cNvSpPr>
          <p:nvPr>
            <p:ph type="pic" idx="2"/>
          </p:nvPr>
        </p:nvSpPr>
        <p:spPr>
          <a:xfrm>
            <a:off x="1141413" y="2666998"/>
            <a:ext cx="3195240" cy="1524000"/>
          </a:xfrm>
          <a:prstGeom prst="round2DiagRect">
            <a:avLst>
              <a:gd name="adj1" fmla="val 16667"/>
              <a:gd name="adj2" fmla="val 0"/>
            </a:avLst>
          </a:prstGeom>
          <a:noFill/>
          <a:ln w="19050" cap="sq" cmpd="sng">
            <a:solidFill>
              <a:srgbClr val="418AD8">
                <a:alpha val="60000"/>
              </a:srgbClr>
            </a:solidFill>
            <a:prstDash val="solid"/>
            <a:miter lim="800000"/>
            <a:headEnd type="none" w="sm" len="sm"/>
            <a:tailEnd type="none" w="sm" len="sm"/>
          </a:ln>
          <a:effectLst>
            <a:outerShdw blurRad="88900" dist="38100" dir="5400000" algn="t" rotWithShape="0">
              <a:srgbClr val="000000">
                <a:alpha val="40000"/>
              </a:srgbClr>
            </a:outerShdw>
          </a:effectLst>
        </p:spPr>
      </p:sp>
      <p:sp>
        <p:nvSpPr>
          <p:cNvPr id="212" name="Google Shape;212;p22"/>
          <p:cNvSpPr txBox="1">
            <a:spLocks noGrp="1"/>
          </p:cNvSpPr>
          <p:nvPr>
            <p:ph type="body" idx="3"/>
          </p:nvPr>
        </p:nvSpPr>
        <p:spPr>
          <a:xfrm>
            <a:off x="1141413" y="4980858"/>
            <a:ext cx="3195240" cy="817843"/>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dk1"/>
              </a:buClr>
              <a:buSzPts val="1750"/>
              <a:buNone/>
              <a:defRPr sz="1400"/>
            </a:lvl1pPr>
            <a:lvl2pPr marL="914400" lvl="1" indent="-228600" algn="l">
              <a:lnSpc>
                <a:spcPct val="120000"/>
              </a:lnSpc>
              <a:spcBef>
                <a:spcPts val="500"/>
              </a:spcBef>
              <a:spcAft>
                <a:spcPts val="0"/>
              </a:spcAft>
              <a:buClr>
                <a:schemeClr val="dk1"/>
              </a:buClr>
              <a:buSzPts val="1500"/>
              <a:buNone/>
              <a:defRPr sz="1200"/>
            </a:lvl2pPr>
            <a:lvl3pPr marL="1371600" lvl="2" indent="-228600" algn="l">
              <a:lnSpc>
                <a:spcPct val="120000"/>
              </a:lnSpc>
              <a:spcBef>
                <a:spcPts val="500"/>
              </a:spcBef>
              <a:spcAft>
                <a:spcPts val="0"/>
              </a:spcAft>
              <a:buClr>
                <a:schemeClr val="dk1"/>
              </a:buClr>
              <a:buSzPts val="1250"/>
              <a:buNone/>
              <a:defRPr sz="1000"/>
            </a:lvl3pPr>
            <a:lvl4pPr marL="1828800" lvl="3" indent="-228600" algn="l">
              <a:lnSpc>
                <a:spcPct val="120000"/>
              </a:lnSpc>
              <a:spcBef>
                <a:spcPts val="500"/>
              </a:spcBef>
              <a:spcAft>
                <a:spcPts val="0"/>
              </a:spcAft>
              <a:buClr>
                <a:schemeClr val="dk1"/>
              </a:buClr>
              <a:buSzPts val="1125"/>
              <a:buNone/>
              <a:defRPr sz="900"/>
            </a:lvl4pPr>
            <a:lvl5pPr marL="2286000" lvl="4" indent="-228600" algn="l">
              <a:lnSpc>
                <a:spcPct val="120000"/>
              </a:lnSpc>
              <a:spcBef>
                <a:spcPts val="500"/>
              </a:spcBef>
              <a:spcAft>
                <a:spcPts val="0"/>
              </a:spcAft>
              <a:buClr>
                <a:schemeClr val="dk1"/>
              </a:buClr>
              <a:buSzPts val="1125"/>
              <a:buNone/>
              <a:defRPr sz="900"/>
            </a:lvl5pPr>
            <a:lvl6pPr marL="2743200" lvl="5" indent="-228600" algn="l">
              <a:lnSpc>
                <a:spcPct val="120000"/>
              </a:lnSpc>
              <a:spcBef>
                <a:spcPts val="500"/>
              </a:spcBef>
              <a:spcAft>
                <a:spcPts val="0"/>
              </a:spcAft>
              <a:buClr>
                <a:schemeClr val="dk1"/>
              </a:buClr>
              <a:buSzPts val="1125"/>
              <a:buNone/>
              <a:defRPr sz="900"/>
            </a:lvl6pPr>
            <a:lvl7pPr marL="3200400" lvl="6" indent="-228600" algn="l">
              <a:lnSpc>
                <a:spcPct val="120000"/>
              </a:lnSpc>
              <a:spcBef>
                <a:spcPts val="500"/>
              </a:spcBef>
              <a:spcAft>
                <a:spcPts val="0"/>
              </a:spcAft>
              <a:buClr>
                <a:schemeClr val="dk1"/>
              </a:buClr>
              <a:buSzPts val="1125"/>
              <a:buNone/>
              <a:defRPr sz="900"/>
            </a:lvl7pPr>
            <a:lvl8pPr marL="3657600" lvl="7" indent="-228600" algn="l">
              <a:lnSpc>
                <a:spcPct val="120000"/>
              </a:lnSpc>
              <a:spcBef>
                <a:spcPts val="500"/>
              </a:spcBef>
              <a:spcAft>
                <a:spcPts val="0"/>
              </a:spcAft>
              <a:buClr>
                <a:schemeClr val="dk1"/>
              </a:buClr>
              <a:buSzPts val="1125"/>
              <a:buNone/>
              <a:defRPr sz="900"/>
            </a:lvl8pPr>
            <a:lvl9pPr marL="4114800" lvl="8" indent="-228600" algn="l">
              <a:lnSpc>
                <a:spcPct val="120000"/>
              </a:lnSpc>
              <a:spcBef>
                <a:spcPts val="500"/>
              </a:spcBef>
              <a:spcAft>
                <a:spcPts val="0"/>
              </a:spcAft>
              <a:buClr>
                <a:schemeClr val="dk1"/>
              </a:buClr>
              <a:buSzPts val="1125"/>
              <a:buNone/>
              <a:defRPr sz="900"/>
            </a:lvl9pPr>
          </a:lstStyle>
          <a:p>
            <a:endParaRPr/>
          </a:p>
        </p:txBody>
      </p:sp>
      <p:sp>
        <p:nvSpPr>
          <p:cNvPr id="213" name="Google Shape;213;p22"/>
          <p:cNvSpPr txBox="1">
            <a:spLocks noGrp="1"/>
          </p:cNvSpPr>
          <p:nvPr>
            <p:ph type="body" idx="4"/>
          </p:nvPr>
        </p:nvSpPr>
        <p:spPr>
          <a:xfrm>
            <a:off x="4489053" y="4404596"/>
            <a:ext cx="3200400" cy="5762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500"/>
              <a:buNone/>
              <a:defRPr sz="2000" b="0" cap="none">
                <a:solidFill>
                  <a:schemeClr val="dk1"/>
                </a:solidFill>
              </a:defRPr>
            </a:lvl1pPr>
            <a:lvl2pPr marL="914400" lvl="1" indent="-228600" algn="l">
              <a:lnSpc>
                <a:spcPct val="120000"/>
              </a:lnSpc>
              <a:spcBef>
                <a:spcPts val="500"/>
              </a:spcBef>
              <a:spcAft>
                <a:spcPts val="0"/>
              </a:spcAft>
              <a:buClr>
                <a:schemeClr val="dk1"/>
              </a:buClr>
              <a:buSzPts val="2500"/>
              <a:buNone/>
              <a:defRPr sz="2000" b="1"/>
            </a:lvl2pPr>
            <a:lvl3pPr marL="1371600" lvl="2" indent="-228600" algn="l">
              <a:lnSpc>
                <a:spcPct val="120000"/>
              </a:lnSpc>
              <a:spcBef>
                <a:spcPts val="500"/>
              </a:spcBef>
              <a:spcAft>
                <a:spcPts val="0"/>
              </a:spcAft>
              <a:buClr>
                <a:schemeClr val="dk1"/>
              </a:buClr>
              <a:buSzPts val="2250"/>
              <a:buNone/>
              <a:defRPr sz="1800" b="1"/>
            </a:lvl3pPr>
            <a:lvl4pPr marL="1828800" lvl="3" indent="-228600" algn="l">
              <a:lnSpc>
                <a:spcPct val="120000"/>
              </a:lnSpc>
              <a:spcBef>
                <a:spcPts val="500"/>
              </a:spcBef>
              <a:spcAft>
                <a:spcPts val="0"/>
              </a:spcAft>
              <a:buClr>
                <a:schemeClr val="dk1"/>
              </a:buClr>
              <a:buSzPts val="2000"/>
              <a:buNone/>
              <a:defRPr sz="1600" b="1"/>
            </a:lvl4pPr>
            <a:lvl5pPr marL="2286000" lvl="4" indent="-228600" algn="l">
              <a:lnSpc>
                <a:spcPct val="120000"/>
              </a:lnSpc>
              <a:spcBef>
                <a:spcPts val="500"/>
              </a:spcBef>
              <a:spcAft>
                <a:spcPts val="0"/>
              </a:spcAft>
              <a:buClr>
                <a:schemeClr val="dk1"/>
              </a:buClr>
              <a:buSzPts val="2000"/>
              <a:buNone/>
              <a:defRPr sz="1600" b="1"/>
            </a:lvl5pPr>
            <a:lvl6pPr marL="2743200" lvl="5" indent="-228600" algn="l">
              <a:lnSpc>
                <a:spcPct val="120000"/>
              </a:lnSpc>
              <a:spcBef>
                <a:spcPts val="500"/>
              </a:spcBef>
              <a:spcAft>
                <a:spcPts val="0"/>
              </a:spcAft>
              <a:buClr>
                <a:schemeClr val="dk1"/>
              </a:buClr>
              <a:buSzPts val="2000"/>
              <a:buNone/>
              <a:defRPr sz="1600" b="1"/>
            </a:lvl6pPr>
            <a:lvl7pPr marL="3200400" lvl="6" indent="-228600" algn="l">
              <a:lnSpc>
                <a:spcPct val="120000"/>
              </a:lnSpc>
              <a:spcBef>
                <a:spcPts val="500"/>
              </a:spcBef>
              <a:spcAft>
                <a:spcPts val="0"/>
              </a:spcAft>
              <a:buClr>
                <a:schemeClr val="dk1"/>
              </a:buClr>
              <a:buSzPts val="2000"/>
              <a:buNone/>
              <a:defRPr sz="1600" b="1"/>
            </a:lvl7pPr>
            <a:lvl8pPr marL="3657600" lvl="7" indent="-228600" algn="l">
              <a:lnSpc>
                <a:spcPct val="120000"/>
              </a:lnSpc>
              <a:spcBef>
                <a:spcPts val="500"/>
              </a:spcBef>
              <a:spcAft>
                <a:spcPts val="0"/>
              </a:spcAft>
              <a:buClr>
                <a:schemeClr val="dk1"/>
              </a:buClr>
              <a:buSzPts val="2000"/>
              <a:buNone/>
              <a:defRPr sz="1600" b="1"/>
            </a:lvl8pPr>
            <a:lvl9pPr marL="4114800" lvl="8" indent="-228600" algn="l">
              <a:lnSpc>
                <a:spcPct val="120000"/>
              </a:lnSpc>
              <a:spcBef>
                <a:spcPts val="500"/>
              </a:spcBef>
              <a:spcAft>
                <a:spcPts val="0"/>
              </a:spcAft>
              <a:buClr>
                <a:schemeClr val="dk1"/>
              </a:buClr>
              <a:buSzPts val="2000"/>
              <a:buNone/>
              <a:defRPr sz="1600" b="1"/>
            </a:lvl9pPr>
          </a:lstStyle>
          <a:p>
            <a:endParaRPr/>
          </a:p>
        </p:txBody>
      </p:sp>
      <p:sp>
        <p:nvSpPr>
          <p:cNvPr id="214" name="Google Shape;214;p22"/>
          <p:cNvSpPr>
            <a:spLocks noGrp="1"/>
          </p:cNvSpPr>
          <p:nvPr>
            <p:ph type="pic" idx="5"/>
          </p:nvPr>
        </p:nvSpPr>
        <p:spPr>
          <a:xfrm>
            <a:off x="4489053" y="2666998"/>
            <a:ext cx="3198940" cy="1524000"/>
          </a:xfrm>
          <a:prstGeom prst="round2DiagRect">
            <a:avLst>
              <a:gd name="adj1" fmla="val 16667"/>
              <a:gd name="adj2" fmla="val 0"/>
            </a:avLst>
          </a:prstGeom>
          <a:noFill/>
          <a:ln w="19050" cap="sq" cmpd="sng">
            <a:solidFill>
              <a:srgbClr val="418AD8">
                <a:alpha val="60000"/>
              </a:srgbClr>
            </a:solidFill>
            <a:prstDash val="solid"/>
            <a:miter lim="800000"/>
            <a:headEnd type="none" w="sm" len="sm"/>
            <a:tailEnd type="none" w="sm" len="sm"/>
          </a:ln>
          <a:effectLst>
            <a:outerShdw blurRad="88900" dist="38100" dir="5400000" algn="t" rotWithShape="0">
              <a:srgbClr val="000000">
                <a:alpha val="40000"/>
              </a:srgbClr>
            </a:outerShdw>
          </a:effectLst>
        </p:spPr>
      </p:sp>
      <p:sp>
        <p:nvSpPr>
          <p:cNvPr id="215" name="Google Shape;215;p22"/>
          <p:cNvSpPr txBox="1">
            <a:spLocks noGrp="1"/>
          </p:cNvSpPr>
          <p:nvPr>
            <p:ph type="body" idx="6"/>
          </p:nvPr>
        </p:nvSpPr>
        <p:spPr>
          <a:xfrm>
            <a:off x="4487593" y="4980857"/>
            <a:ext cx="3200400" cy="810342"/>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dk1"/>
              </a:buClr>
              <a:buSzPts val="1750"/>
              <a:buNone/>
              <a:defRPr sz="1400"/>
            </a:lvl1pPr>
            <a:lvl2pPr marL="914400" lvl="1" indent="-228600" algn="l">
              <a:lnSpc>
                <a:spcPct val="120000"/>
              </a:lnSpc>
              <a:spcBef>
                <a:spcPts val="500"/>
              </a:spcBef>
              <a:spcAft>
                <a:spcPts val="0"/>
              </a:spcAft>
              <a:buClr>
                <a:schemeClr val="dk1"/>
              </a:buClr>
              <a:buSzPts val="1500"/>
              <a:buNone/>
              <a:defRPr sz="1200"/>
            </a:lvl2pPr>
            <a:lvl3pPr marL="1371600" lvl="2" indent="-228600" algn="l">
              <a:lnSpc>
                <a:spcPct val="120000"/>
              </a:lnSpc>
              <a:spcBef>
                <a:spcPts val="500"/>
              </a:spcBef>
              <a:spcAft>
                <a:spcPts val="0"/>
              </a:spcAft>
              <a:buClr>
                <a:schemeClr val="dk1"/>
              </a:buClr>
              <a:buSzPts val="1250"/>
              <a:buNone/>
              <a:defRPr sz="1000"/>
            </a:lvl3pPr>
            <a:lvl4pPr marL="1828800" lvl="3" indent="-228600" algn="l">
              <a:lnSpc>
                <a:spcPct val="120000"/>
              </a:lnSpc>
              <a:spcBef>
                <a:spcPts val="500"/>
              </a:spcBef>
              <a:spcAft>
                <a:spcPts val="0"/>
              </a:spcAft>
              <a:buClr>
                <a:schemeClr val="dk1"/>
              </a:buClr>
              <a:buSzPts val="1125"/>
              <a:buNone/>
              <a:defRPr sz="900"/>
            </a:lvl4pPr>
            <a:lvl5pPr marL="2286000" lvl="4" indent="-228600" algn="l">
              <a:lnSpc>
                <a:spcPct val="120000"/>
              </a:lnSpc>
              <a:spcBef>
                <a:spcPts val="500"/>
              </a:spcBef>
              <a:spcAft>
                <a:spcPts val="0"/>
              </a:spcAft>
              <a:buClr>
                <a:schemeClr val="dk1"/>
              </a:buClr>
              <a:buSzPts val="1125"/>
              <a:buNone/>
              <a:defRPr sz="900"/>
            </a:lvl5pPr>
            <a:lvl6pPr marL="2743200" lvl="5" indent="-228600" algn="l">
              <a:lnSpc>
                <a:spcPct val="120000"/>
              </a:lnSpc>
              <a:spcBef>
                <a:spcPts val="500"/>
              </a:spcBef>
              <a:spcAft>
                <a:spcPts val="0"/>
              </a:spcAft>
              <a:buClr>
                <a:schemeClr val="dk1"/>
              </a:buClr>
              <a:buSzPts val="1125"/>
              <a:buNone/>
              <a:defRPr sz="900"/>
            </a:lvl6pPr>
            <a:lvl7pPr marL="3200400" lvl="6" indent="-228600" algn="l">
              <a:lnSpc>
                <a:spcPct val="120000"/>
              </a:lnSpc>
              <a:spcBef>
                <a:spcPts val="500"/>
              </a:spcBef>
              <a:spcAft>
                <a:spcPts val="0"/>
              </a:spcAft>
              <a:buClr>
                <a:schemeClr val="dk1"/>
              </a:buClr>
              <a:buSzPts val="1125"/>
              <a:buNone/>
              <a:defRPr sz="900"/>
            </a:lvl7pPr>
            <a:lvl8pPr marL="3657600" lvl="7" indent="-228600" algn="l">
              <a:lnSpc>
                <a:spcPct val="120000"/>
              </a:lnSpc>
              <a:spcBef>
                <a:spcPts val="500"/>
              </a:spcBef>
              <a:spcAft>
                <a:spcPts val="0"/>
              </a:spcAft>
              <a:buClr>
                <a:schemeClr val="dk1"/>
              </a:buClr>
              <a:buSzPts val="1125"/>
              <a:buNone/>
              <a:defRPr sz="900"/>
            </a:lvl8pPr>
            <a:lvl9pPr marL="4114800" lvl="8" indent="-228600" algn="l">
              <a:lnSpc>
                <a:spcPct val="120000"/>
              </a:lnSpc>
              <a:spcBef>
                <a:spcPts val="500"/>
              </a:spcBef>
              <a:spcAft>
                <a:spcPts val="0"/>
              </a:spcAft>
              <a:buClr>
                <a:schemeClr val="dk1"/>
              </a:buClr>
              <a:buSzPts val="1125"/>
              <a:buNone/>
              <a:defRPr sz="900"/>
            </a:lvl9pPr>
          </a:lstStyle>
          <a:p>
            <a:endParaRPr/>
          </a:p>
        </p:txBody>
      </p:sp>
      <p:sp>
        <p:nvSpPr>
          <p:cNvPr id="216" name="Google Shape;216;p22"/>
          <p:cNvSpPr txBox="1">
            <a:spLocks noGrp="1"/>
          </p:cNvSpPr>
          <p:nvPr>
            <p:ph type="body" idx="7"/>
          </p:nvPr>
        </p:nvSpPr>
        <p:spPr>
          <a:xfrm>
            <a:off x="7852567" y="4404595"/>
            <a:ext cx="3190741" cy="5762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500"/>
              <a:buNone/>
              <a:defRPr sz="2000" b="0" cap="none">
                <a:solidFill>
                  <a:schemeClr val="dk1"/>
                </a:solidFill>
              </a:defRPr>
            </a:lvl1pPr>
            <a:lvl2pPr marL="914400" lvl="1" indent="-228600" algn="l">
              <a:lnSpc>
                <a:spcPct val="120000"/>
              </a:lnSpc>
              <a:spcBef>
                <a:spcPts val="500"/>
              </a:spcBef>
              <a:spcAft>
                <a:spcPts val="0"/>
              </a:spcAft>
              <a:buClr>
                <a:schemeClr val="dk1"/>
              </a:buClr>
              <a:buSzPts val="2500"/>
              <a:buNone/>
              <a:defRPr sz="2000" b="1"/>
            </a:lvl2pPr>
            <a:lvl3pPr marL="1371600" lvl="2" indent="-228600" algn="l">
              <a:lnSpc>
                <a:spcPct val="120000"/>
              </a:lnSpc>
              <a:spcBef>
                <a:spcPts val="500"/>
              </a:spcBef>
              <a:spcAft>
                <a:spcPts val="0"/>
              </a:spcAft>
              <a:buClr>
                <a:schemeClr val="dk1"/>
              </a:buClr>
              <a:buSzPts val="2250"/>
              <a:buNone/>
              <a:defRPr sz="1800" b="1"/>
            </a:lvl3pPr>
            <a:lvl4pPr marL="1828800" lvl="3" indent="-228600" algn="l">
              <a:lnSpc>
                <a:spcPct val="120000"/>
              </a:lnSpc>
              <a:spcBef>
                <a:spcPts val="500"/>
              </a:spcBef>
              <a:spcAft>
                <a:spcPts val="0"/>
              </a:spcAft>
              <a:buClr>
                <a:schemeClr val="dk1"/>
              </a:buClr>
              <a:buSzPts val="2000"/>
              <a:buNone/>
              <a:defRPr sz="1600" b="1"/>
            </a:lvl4pPr>
            <a:lvl5pPr marL="2286000" lvl="4" indent="-228600" algn="l">
              <a:lnSpc>
                <a:spcPct val="120000"/>
              </a:lnSpc>
              <a:spcBef>
                <a:spcPts val="500"/>
              </a:spcBef>
              <a:spcAft>
                <a:spcPts val="0"/>
              </a:spcAft>
              <a:buClr>
                <a:schemeClr val="dk1"/>
              </a:buClr>
              <a:buSzPts val="2000"/>
              <a:buNone/>
              <a:defRPr sz="1600" b="1"/>
            </a:lvl5pPr>
            <a:lvl6pPr marL="2743200" lvl="5" indent="-228600" algn="l">
              <a:lnSpc>
                <a:spcPct val="120000"/>
              </a:lnSpc>
              <a:spcBef>
                <a:spcPts val="500"/>
              </a:spcBef>
              <a:spcAft>
                <a:spcPts val="0"/>
              </a:spcAft>
              <a:buClr>
                <a:schemeClr val="dk1"/>
              </a:buClr>
              <a:buSzPts val="2000"/>
              <a:buNone/>
              <a:defRPr sz="1600" b="1"/>
            </a:lvl6pPr>
            <a:lvl7pPr marL="3200400" lvl="6" indent="-228600" algn="l">
              <a:lnSpc>
                <a:spcPct val="120000"/>
              </a:lnSpc>
              <a:spcBef>
                <a:spcPts val="500"/>
              </a:spcBef>
              <a:spcAft>
                <a:spcPts val="0"/>
              </a:spcAft>
              <a:buClr>
                <a:schemeClr val="dk1"/>
              </a:buClr>
              <a:buSzPts val="2000"/>
              <a:buNone/>
              <a:defRPr sz="1600" b="1"/>
            </a:lvl7pPr>
            <a:lvl8pPr marL="3657600" lvl="7" indent="-228600" algn="l">
              <a:lnSpc>
                <a:spcPct val="120000"/>
              </a:lnSpc>
              <a:spcBef>
                <a:spcPts val="500"/>
              </a:spcBef>
              <a:spcAft>
                <a:spcPts val="0"/>
              </a:spcAft>
              <a:buClr>
                <a:schemeClr val="dk1"/>
              </a:buClr>
              <a:buSzPts val="2000"/>
              <a:buNone/>
              <a:defRPr sz="1600" b="1"/>
            </a:lvl8pPr>
            <a:lvl9pPr marL="4114800" lvl="8" indent="-228600" algn="l">
              <a:lnSpc>
                <a:spcPct val="120000"/>
              </a:lnSpc>
              <a:spcBef>
                <a:spcPts val="500"/>
              </a:spcBef>
              <a:spcAft>
                <a:spcPts val="0"/>
              </a:spcAft>
              <a:buClr>
                <a:schemeClr val="dk1"/>
              </a:buClr>
              <a:buSzPts val="2000"/>
              <a:buNone/>
              <a:defRPr sz="1600" b="1"/>
            </a:lvl9pPr>
          </a:lstStyle>
          <a:p>
            <a:endParaRPr/>
          </a:p>
        </p:txBody>
      </p:sp>
      <p:sp>
        <p:nvSpPr>
          <p:cNvPr id="217" name="Google Shape;217;p22"/>
          <p:cNvSpPr>
            <a:spLocks noGrp="1"/>
          </p:cNvSpPr>
          <p:nvPr>
            <p:ph type="pic" idx="8"/>
          </p:nvPr>
        </p:nvSpPr>
        <p:spPr>
          <a:xfrm>
            <a:off x="7852442" y="2666998"/>
            <a:ext cx="3194969" cy="1524000"/>
          </a:xfrm>
          <a:prstGeom prst="round2DiagRect">
            <a:avLst>
              <a:gd name="adj1" fmla="val 16667"/>
              <a:gd name="adj2" fmla="val 0"/>
            </a:avLst>
          </a:prstGeom>
          <a:noFill/>
          <a:ln w="19050" cap="sq" cmpd="sng">
            <a:solidFill>
              <a:srgbClr val="418AD8">
                <a:alpha val="60000"/>
              </a:srgbClr>
            </a:solidFill>
            <a:prstDash val="solid"/>
            <a:miter lim="800000"/>
            <a:headEnd type="none" w="sm" len="sm"/>
            <a:tailEnd type="none" w="sm" len="sm"/>
          </a:ln>
          <a:effectLst>
            <a:outerShdw blurRad="88900" dist="38100" dir="5400000" algn="t" rotWithShape="0">
              <a:srgbClr val="000000">
                <a:alpha val="40000"/>
              </a:srgbClr>
            </a:outerShdw>
          </a:effectLst>
        </p:spPr>
      </p:sp>
      <p:sp>
        <p:nvSpPr>
          <p:cNvPr id="218" name="Google Shape;218;p22"/>
          <p:cNvSpPr txBox="1">
            <a:spLocks noGrp="1"/>
          </p:cNvSpPr>
          <p:nvPr>
            <p:ph type="body" idx="9"/>
          </p:nvPr>
        </p:nvSpPr>
        <p:spPr>
          <a:xfrm>
            <a:off x="7852442" y="4980854"/>
            <a:ext cx="3194968" cy="810345"/>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dk1"/>
              </a:buClr>
              <a:buSzPts val="1750"/>
              <a:buNone/>
              <a:defRPr sz="1400"/>
            </a:lvl1pPr>
            <a:lvl2pPr marL="914400" lvl="1" indent="-228600" algn="l">
              <a:lnSpc>
                <a:spcPct val="120000"/>
              </a:lnSpc>
              <a:spcBef>
                <a:spcPts val="500"/>
              </a:spcBef>
              <a:spcAft>
                <a:spcPts val="0"/>
              </a:spcAft>
              <a:buClr>
                <a:schemeClr val="dk1"/>
              </a:buClr>
              <a:buSzPts val="1500"/>
              <a:buNone/>
              <a:defRPr sz="1200"/>
            </a:lvl2pPr>
            <a:lvl3pPr marL="1371600" lvl="2" indent="-228600" algn="l">
              <a:lnSpc>
                <a:spcPct val="120000"/>
              </a:lnSpc>
              <a:spcBef>
                <a:spcPts val="500"/>
              </a:spcBef>
              <a:spcAft>
                <a:spcPts val="0"/>
              </a:spcAft>
              <a:buClr>
                <a:schemeClr val="dk1"/>
              </a:buClr>
              <a:buSzPts val="1250"/>
              <a:buNone/>
              <a:defRPr sz="1000"/>
            </a:lvl3pPr>
            <a:lvl4pPr marL="1828800" lvl="3" indent="-228600" algn="l">
              <a:lnSpc>
                <a:spcPct val="120000"/>
              </a:lnSpc>
              <a:spcBef>
                <a:spcPts val="500"/>
              </a:spcBef>
              <a:spcAft>
                <a:spcPts val="0"/>
              </a:spcAft>
              <a:buClr>
                <a:schemeClr val="dk1"/>
              </a:buClr>
              <a:buSzPts val="1125"/>
              <a:buNone/>
              <a:defRPr sz="900"/>
            </a:lvl4pPr>
            <a:lvl5pPr marL="2286000" lvl="4" indent="-228600" algn="l">
              <a:lnSpc>
                <a:spcPct val="120000"/>
              </a:lnSpc>
              <a:spcBef>
                <a:spcPts val="500"/>
              </a:spcBef>
              <a:spcAft>
                <a:spcPts val="0"/>
              </a:spcAft>
              <a:buClr>
                <a:schemeClr val="dk1"/>
              </a:buClr>
              <a:buSzPts val="1125"/>
              <a:buNone/>
              <a:defRPr sz="900"/>
            </a:lvl5pPr>
            <a:lvl6pPr marL="2743200" lvl="5" indent="-228600" algn="l">
              <a:lnSpc>
                <a:spcPct val="120000"/>
              </a:lnSpc>
              <a:spcBef>
                <a:spcPts val="500"/>
              </a:spcBef>
              <a:spcAft>
                <a:spcPts val="0"/>
              </a:spcAft>
              <a:buClr>
                <a:schemeClr val="dk1"/>
              </a:buClr>
              <a:buSzPts val="1125"/>
              <a:buNone/>
              <a:defRPr sz="900"/>
            </a:lvl6pPr>
            <a:lvl7pPr marL="3200400" lvl="6" indent="-228600" algn="l">
              <a:lnSpc>
                <a:spcPct val="120000"/>
              </a:lnSpc>
              <a:spcBef>
                <a:spcPts val="500"/>
              </a:spcBef>
              <a:spcAft>
                <a:spcPts val="0"/>
              </a:spcAft>
              <a:buClr>
                <a:schemeClr val="dk1"/>
              </a:buClr>
              <a:buSzPts val="1125"/>
              <a:buNone/>
              <a:defRPr sz="900"/>
            </a:lvl7pPr>
            <a:lvl8pPr marL="3657600" lvl="7" indent="-228600" algn="l">
              <a:lnSpc>
                <a:spcPct val="120000"/>
              </a:lnSpc>
              <a:spcBef>
                <a:spcPts val="500"/>
              </a:spcBef>
              <a:spcAft>
                <a:spcPts val="0"/>
              </a:spcAft>
              <a:buClr>
                <a:schemeClr val="dk1"/>
              </a:buClr>
              <a:buSzPts val="1125"/>
              <a:buNone/>
              <a:defRPr sz="900"/>
            </a:lvl8pPr>
            <a:lvl9pPr marL="4114800" lvl="8" indent="-228600" algn="l">
              <a:lnSpc>
                <a:spcPct val="120000"/>
              </a:lnSpc>
              <a:spcBef>
                <a:spcPts val="500"/>
              </a:spcBef>
              <a:spcAft>
                <a:spcPts val="0"/>
              </a:spcAft>
              <a:buClr>
                <a:schemeClr val="dk1"/>
              </a:buClr>
              <a:buSzPts val="1125"/>
              <a:buNone/>
              <a:defRPr sz="900"/>
            </a:lvl9pPr>
          </a:lstStyle>
          <a:p>
            <a:endParaRPr/>
          </a:p>
        </p:txBody>
      </p:sp>
      <p:sp>
        <p:nvSpPr>
          <p:cNvPr id="219" name="Google Shape;219;p22"/>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0" name="Google Shape;220;p22"/>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1" name="Google Shape;221;p22"/>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olo e testo verticale" type="vertTx">
  <p:cSld name="VERTICAL_TEXT">
    <p:spTree>
      <p:nvGrpSpPr>
        <p:cNvPr id="1" name="Shape 222"/>
        <p:cNvGrpSpPr/>
        <p:nvPr/>
      </p:nvGrpSpPr>
      <p:grpSpPr>
        <a:xfrm>
          <a:off x="0" y="0"/>
          <a:ext cx="0" cy="0"/>
          <a:chOff x="0" y="0"/>
          <a:chExt cx="0" cy="0"/>
        </a:xfrm>
      </p:grpSpPr>
      <p:sp>
        <p:nvSpPr>
          <p:cNvPr id="223" name="Google Shape;223;p23"/>
          <p:cNvSpPr txBox="1">
            <a:spLocks noGrp="1"/>
          </p:cNvSpPr>
          <p:nvPr>
            <p:ph type="title"/>
          </p:nvPr>
        </p:nvSpPr>
        <p:spPr>
          <a:xfrm>
            <a:off x="1141413" y="618518"/>
            <a:ext cx="9905998" cy="147857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4" name="Google Shape;224;p23"/>
          <p:cNvSpPr txBox="1">
            <a:spLocks noGrp="1"/>
          </p:cNvSpPr>
          <p:nvPr>
            <p:ph type="body" idx="1"/>
          </p:nvPr>
        </p:nvSpPr>
        <p:spPr>
          <a:xfrm rot="5400000">
            <a:off x="4323555" y="-932655"/>
            <a:ext cx="3541714" cy="9905999"/>
          </a:xfrm>
          <a:prstGeom prst="rect">
            <a:avLst/>
          </a:prstGeom>
          <a:noFill/>
          <a:ln>
            <a:noFill/>
          </a:ln>
        </p:spPr>
        <p:txBody>
          <a:bodyPr spcFirstLastPara="1" wrap="square" lIns="91425" tIns="45700" rIns="91425" bIns="45700" anchor="t" anchorCtr="0">
            <a:normAutofit/>
          </a:bodyPr>
          <a:lstStyle>
            <a:lvl1pPr marL="457200" lvl="0" indent="-371475" algn="l">
              <a:lnSpc>
                <a:spcPct val="120000"/>
              </a:lnSpc>
              <a:spcBef>
                <a:spcPts val="1000"/>
              </a:spcBef>
              <a:spcAft>
                <a:spcPts val="0"/>
              </a:spcAft>
              <a:buClr>
                <a:schemeClr val="dk1"/>
              </a:buClr>
              <a:buSzPts val="2250"/>
              <a:buChar char="•"/>
              <a:defRPr/>
            </a:lvl1pPr>
            <a:lvl2pPr marL="914400" lvl="1" indent="-371475" algn="l">
              <a:lnSpc>
                <a:spcPct val="120000"/>
              </a:lnSpc>
              <a:spcBef>
                <a:spcPts val="500"/>
              </a:spcBef>
              <a:spcAft>
                <a:spcPts val="0"/>
              </a:spcAft>
              <a:buClr>
                <a:schemeClr val="dk1"/>
              </a:buClr>
              <a:buSzPts val="2250"/>
              <a:buChar char="•"/>
              <a:defRPr/>
            </a:lvl2pPr>
            <a:lvl3pPr marL="1371600" lvl="2" indent="-371475" algn="l">
              <a:lnSpc>
                <a:spcPct val="120000"/>
              </a:lnSpc>
              <a:spcBef>
                <a:spcPts val="500"/>
              </a:spcBef>
              <a:spcAft>
                <a:spcPts val="0"/>
              </a:spcAft>
              <a:buClr>
                <a:schemeClr val="dk1"/>
              </a:buClr>
              <a:buSzPts val="2250"/>
              <a:buChar char="•"/>
              <a:defRPr/>
            </a:lvl3pPr>
            <a:lvl4pPr marL="1828800" lvl="3" indent="-371475" algn="l">
              <a:lnSpc>
                <a:spcPct val="120000"/>
              </a:lnSpc>
              <a:spcBef>
                <a:spcPts val="500"/>
              </a:spcBef>
              <a:spcAft>
                <a:spcPts val="0"/>
              </a:spcAft>
              <a:buClr>
                <a:schemeClr val="dk1"/>
              </a:buClr>
              <a:buSzPts val="2250"/>
              <a:buChar char="•"/>
              <a:defRPr/>
            </a:lvl4pPr>
            <a:lvl5pPr marL="2286000" lvl="4" indent="-371475" algn="l">
              <a:lnSpc>
                <a:spcPct val="120000"/>
              </a:lnSpc>
              <a:spcBef>
                <a:spcPts val="500"/>
              </a:spcBef>
              <a:spcAft>
                <a:spcPts val="0"/>
              </a:spcAft>
              <a:buClr>
                <a:schemeClr val="dk1"/>
              </a:buClr>
              <a:buSzPts val="2250"/>
              <a:buChar char="•"/>
              <a:defRPr/>
            </a:lvl5pPr>
            <a:lvl6pPr marL="2743200" lvl="5" indent="-371475" algn="l">
              <a:lnSpc>
                <a:spcPct val="120000"/>
              </a:lnSpc>
              <a:spcBef>
                <a:spcPts val="500"/>
              </a:spcBef>
              <a:spcAft>
                <a:spcPts val="0"/>
              </a:spcAft>
              <a:buClr>
                <a:schemeClr val="dk1"/>
              </a:buClr>
              <a:buSzPts val="2250"/>
              <a:buChar char="•"/>
              <a:defRPr/>
            </a:lvl6pPr>
            <a:lvl7pPr marL="3200400" lvl="6" indent="-371475" algn="l">
              <a:lnSpc>
                <a:spcPct val="120000"/>
              </a:lnSpc>
              <a:spcBef>
                <a:spcPts val="500"/>
              </a:spcBef>
              <a:spcAft>
                <a:spcPts val="0"/>
              </a:spcAft>
              <a:buClr>
                <a:schemeClr val="dk1"/>
              </a:buClr>
              <a:buSzPts val="2250"/>
              <a:buChar char="•"/>
              <a:defRPr/>
            </a:lvl7pPr>
            <a:lvl8pPr marL="3657600" lvl="7" indent="-371475" algn="l">
              <a:lnSpc>
                <a:spcPct val="120000"/>
              </a:lnSpc>
              <a:spcBef>
                <a:spcPts val="500"/>
              </a:spcBef>
              <a:spcAft>
                <a:spcPts val="0"/>
              </a:spcAft>
              <a:buClr>
                <a:schemeClr val="dk1"/>
              </a:buClr>
              <a:buSzPts val="2250"/>
              <a:buChar char="•"/>
              <a:defRPr/>
            </a:lvl8pPr>
            <a:lvl9pPr marL="4114800" lvl="8" indent="-371475" algn="l">
              <a:lnSpc>
                <a:spcPct val="120000"/>
              </a:lnSpc>
              <a:spcBef>
                <a:spcPts val="500"/>
              </a:spcBef>
              <a:spcAft>
                <a:spcPts val="0"/>
              </a:spcAft>
              <a:buClr>
                <a:schemeClr val="dk1"/>
              </a:buClr>
              <a:buSzPts val="2250"/>
              <a:buChar char="•"/>
              <a:defRPr/>
            </a:lvl9pPr>
          </a:lstStyle>
          <a:p>
            <a:endParaRPr/>
          </a:p>
        </p:txBody>
      </p:sp>
      <p:sp>
        <p:nvSpPr>
          <p:cNvPr id="225" name="Google Shape;225;p23"/>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6" name="Google Shape;226;p23"/>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7" name="Google Shape;227;p23"/>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Titolo e testo verticale" type="vertTitleAndTx">
  <p:cSld name="VERTICAL_TITLE_AND_VERTICAL_TEXT">
    <p:spTree>
      <p:nvGrpSpPr>
        <p:cNvPr id="1" name="Shape 228"/>
        <p:cNvGrpSpPr/>
        <p:nvPr/>
      </p:nvGrpSpPr>
      <p:grpSpPr>
        <a:xfrm>
          <a:off x="0" y="0"/>
          <a:ext cx="0" cy="0"/>
          <a:chOff x="0" y="0"/>
          <a:chExt cx="0" cy="0"/>
        </a:xfrm>
      </p:grpSpPr>
      <p:sp>
        <p:nvSpPr>
          <p:cNvPr id="229" name="Google Shape;229;p24"/>
          <p:cNvSpPr txBox="1">
            <a:spLocks noGrp="1"/>
          </p:cNvSpPr>
          <p:nvPr>
            <p:ph type="title"/>
          </p:nvPr>
        </p:nvSpPr>
        <p:spPr>
          <a:xfrm rot="5400000">
            <a:off x="7454105" y="2197894"/>
            <a:ext cx="5181601" cy="200501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0" name="Google Shape;230;p24"/>
          <p:cNvSpPr txBox="1">
            <a:spLocks noGrp="1"/>
          </p:cNvSpPr>
          <p:nvPr>
            <p:ph type="body" idx="1"/>
          </p:nvPr>
        </p:nvSpPr>
        <p:spPr>
          <a:xfrm rot="5400000">
            <a:off x="2424905" y="-673895"/>
            <a:ext cx="5181601" cy="7748590"/>
          </a:xfrm>
          <a:prstGeom prst="rect">
            <a:avLst/>
          </a:prstGeom>
          <a:noFill/>
          <a:ln>
            <a:noFill/>
          </a:ln>
        </p:spPr>
        <p:txBody>
          <a:bodyPr spcFirstLastPara="1" wrap="square" lIns="91425" tIns="45700" rIns="91425" bIns="45700" anchor="t" anchorCtr="0">
            <a:normAutofit/>
          </a:bodyPr>
          <a:lstStyle>
            <a:lvl1pPr marL="457200" lvl="0" indent="-371475" algn="l">
              <a:lnSpc>
                <a:spcPct val="120000"/>
              </a:lnSpc>
              <a:spcBef>
                <a:spcPts val="1000"/>
              </a:spcBef>
              <a:spcAft>
                <a:spcPts val="0"/>
              </a:spcAft>
              <a:buClr>
                <a:schemeClr val="dk1"/>
              </a:buClr>
              <a:buSzPts val="2250"/>
              <a:buChar char="•"/>
              <a:defRPr/>
            </a:lvl1pPr>
            <a:lvl2pPr marL="914400" lvl="1" indent="-371475" algn="l">
              <a:lnSpc>
                <a:spcPct val="120000"/>
              </a:lnSpc>
              <a:spcBef>
                <a:spcPts val="500"/>
              </a:spcBef>
              <a:spcAft>
                <a:spcPts val="0"/>
              </a:spcAft>
              <a:buClr>
                <a:schemeClr val="dk1"/>
              </a:buClr>
              <a:buSzPts val="2250"/>
              <a:buChar char="•"/>
              <a:defRPr/>
            </a:lvl2pPr>
            <a:lvl3pPr marL="1371600" lvl="2" indent="-371475" algn="l">
              <a:lnSpc>
                <a:spcPct val="120000"/>
              </a:lnSpc>
              <a:spcBef>
                <a:spcPts val="500"/>
              </a:spcBef>
              <a:spcAft>
                <a:spcPts val="0"/>
              </a:spcAft>
              <a:buClr>
                <a:schemeClr val="dk1"/>
              </a:buClr>
              <a:buSzPts val="2250"/>
              <a:buChar char="•"/>
              <a:defRPr/>
            </a:lvl3pPr>
            <a:lvl4pPr marL="1828800" lvl="3" indent="-371475" algn="l">
              <a:lnSpc>
                <a:spcPct val="120000"/>
              </a:lnSpc>
              <a:spcBef>
                <a:spcPts val="500"/>
              </a:spcBef>
              <a:spcAft>
                <a:spcPts val="0"/>
              </a:spcAft>
              <a:buClr>
                <a:schemeClr val="dk1"/>
              </a:buClr>
              <a:buSzPts val="2250"/>
              <a:buChar char="•"/>
              <a:defRPr/>
            </a:lvl4pPr>
            <a:lvl5pPr marL="2286000" lvl="4" indent="-371475" algn="l">
              <a:lnSpc>
                <a:spcPct val="120000"/>
              </a:lnSpc>
              <a:spcBef>
                <a:spcPts val="500"/>
              </a:spcBef>
              <a:spcAft>
                <a:spcPts val="0"/>
              </a:spcAft>
              <a:buClr>
                <a:schemeClr val="dk1"/>
              </a:buClr>
              <a:buSzPts val="2250"/>
              <a:buChar char="•"/>
              <a:defRPr/>
            </a:lvl5pPr>
            <a:lvl6pPr marL="2743200" lvl="5" indent="-371475" algn="l">
              <a:lnSpc>
                <a:spcPct val="120000"/>
              </a:lnSpc>
              <a:spcBef>
                <a:spcPts val="500"/>
              </a:spcBef>
              <a:spcAft>
                <a:spcPts val="0"/>
              </a:spcAft>
              <a:buClr>
                <a:schemeClr val="dk1"/>
              </a:buClr>
              <a:buSzPts val="2250"/>
              <a:buChar char="•"/>
              <a:defRPr/>
            </a:lvl6pPr>
            <a:lvl7pPr marL="3200400" lvl="6" indent="-371475" algn="l">
              <a:lnSpc>
                <a:spcPct val="120000"/>
              </a:lnSpc>
              <a:spcBef>
                <a:spcPts val="500"/>
              </a:spcBef>
              <a:spcAft>
                <a:spcPts val="0"/>
              </a:spcAft>
              <a:buClr>
                <a:schemeClr val="dk1"/>
              </a:buClr>
              <a:buSzPts val="2250"/>
              <a:buChar char="•"/>
              <a:defRPr/>
            </a:lvl7pPr>
            <a:lvl8pPr marL="3657600" lvl="7" indent="-371475" algn="l">
              <a:lnSpc>
                <a:spcPct val="120000"/>
              </a:lnSpc>
              <a:spcBef>
                <a:spcPts val="500"/>
              </a:spcBef>
              <a:spcAft>
                <a:spcPts val="0"/>
              </a:spcAft>
              <a:buClr>
                <a:schemeClr val="dk1"/>
              </a:buClr>
              <a:buSzPts val="2250"/>
              <a:buChar char="•"/>
              <a:defRPr/>
            </a:lvl8pPr>
            <a:lvl9pPr marL="4114800" lvl="8" indent="-371475" algn="l">
              <a:lnSpc>
                <a:spcPct val="120000"/>
              </a:lnSpc>
              <a:spcBef>
                <a:spcPts val="500"/>
              </a:spcBef>
              <a:spcAft>
                <a:spcPts val="0"/>
              </a:spcAft>
              <a:buClr>
                <a:schemeClr val="dk1"/>
              </a:buClr>
              <a:buSzPts val="2250"/>
              <a:buChar char="•"/>
              <a:defRPr/>
            </a:lvl9pPr>
          </a:lstStyle>
          <a:p>
            <a:endParaRPr/>
          </a:p>
        </p:txBody>
      </p:sp>
      <p:sp>
        <p:nvSpPr>
          <p:cNvPr id="231" name="Google Shape;231;p24"/>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2" name="Google Shape;232;p24"/>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3" name="Google Shape;233;p24"/>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olo e sottotitolo">
  <p:cSld name="Titolo e sottotitolo">
    <p:spTree>
      <p:nvGrpSpPr>
        <p:cNvPr id="1" name="Shape 118"/>
        <p:cNvGrpSpPr/>
        <p:nvPr/>
      </p:nvGrpSpPr>
      <p:grpSpPr>
        <a:xfrm>
          <a:off x="0" y="0"/>
          <a:ext cx="0" cy="0"/>
          <a:chOff x="0" y="0"/>
          <a:chExt cx="0" cy="0"/>
        </a:xfrm>
      </p:grpSpPr>
      <p:sp>
        <p:nvSpPr>
          <p:cNvPr id="119" name="Google Shape;119;p9"/>
          <p:cNvSpPr txBox="1">
            <a:spLocks noGrp="1"/>
          </p:cNvSpPr>
          <p:nvPr>
            <p:ph type="title"/>
          </p:nvPr>
        </p:nvSpPr>
        <p:spPr>
          <a:xfrm>
            <a:off x="1141456" y="609600"/>
            <a:ext cx="9905955" cy="3429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600"/>
              <a:buFont typeface="Arial"/>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0" name="Google Shape;120;p9"/>
          <p:cNvSpPr txBox="1">
            <a:spLocks noGrp="1"/>
          </p:cNvSpPr>
          <p:nvPr>
            <p:ph type="body" idx="1"/>
          </p:nvPr>
        </p:nvSpPr>
        <p:spPr>
          <a:xfrm>
            <a:off x="1141410" y="4419599"/>
            <a:ext cx="9904459" cy="1371599"/>
          </a:xfrm>
          <a:prstGeom prst="rect">
            <a:avLst/>
          </a:prstGeom>
          <a:noFill/>
          <a:ln>
            <a:noFill/>
          </a:ln>
        </p:spPr>
        <p:txBody>
          <a:bodyPr spcFirstLastPara="1" wrap="square" lIns="91425" tIns="45700" rIns="91425" bIns="45700" anchor="ctr" anchorCtr="0">
            <a:normAutofit/>
          </a:bodyPr>
          <a:lstStyle>
            <a:lvl1pPr marL="457200" lvl="0" indent="-228600" algn="l">
              <a:lnSpc>
                <a:spcPct val="120000"/>
              </a:lnSpc>
              <a:spcBef>
                <a:spcPts val="1000"/>
              </a:spcBef>
              <a:spcAft>
                <a:spcPts val="0"/>
              </a:spcAft>
              <a:buClr>
                <a:schemeClr val="dk1"/>
              </a:buClr>
              <a:buSzPts val="2250"/>
              <a:buNone/>
              <a:defRPr sz="1800"/>
            </a:lvl1pPr>
            <a:lvl2pPr marL="914400" lvl="1" indent="-228600" algn="l">
              <a:lnSpc>
                <a:spcPct val="120000"/>
              </a:lnSpc>
              <a:spcBef>
                <a:spcPts val="500"/>
              </a:spcBef>
              <a:spcAft>
                <a:spcPts val="0"/>
              </a:spcAft>
              <a:buClr>
                <a:schemeClr val="dk1"/>
              </a:buClr>
              <a:buSzPts val="1750"/>
              <a:buNone/>
              <a:defRPr sz="1400"/>
            </a:lvl2pPr>
            <a:lvl3pPr marL="1371600" lvl="2" indent="-228600" algn="l">
              <a:lnSpc>
                <a:spcPct val="120000"/>
              </a:lnSpc>
              <a:spcBef>
                <a:spcPts val="500"/>
              </a:spcBef>
              <a:spcAft>
                <a:spcPts val="0"/>
              </a:spcAft>
              <a:buClr>
                <a:schemeClr val="dk1"/>
              </a:buClr>
              <a:buSzPts val="1500"/>
              <a:buNone/>
              <a:defRPr sz="1200"/>
            </a:lvl3pPr>
            <a:lvl4pPr marL="1828800" lvl="3" indent="-228600" algn="l">
              <a:lnSpc>
                <a:spcPct val="120000"/>
              </a:lnSpc>
              <a:spcBef>
                <a:spcPts val="500"/>
              </a:spcBef>
              <a:spcAft>
                <a:spcPts val="0"/>
              </a:spcAft>
              <a:buClr>
                <a:schemeClr val="dk1"/>
              </a:buClr>
              <a:buSzPts val="1250"/>
              <a:buNone/>
              <a:defRPr sz="1000"/>
            </a:lvl4pPr>
            <a:lvl5pPr marL="2286000" lvl="4" indent="-228600" algn="l">
              <a:lnSpc>
                <a:spcPct val="120000"/>
              </a:lnSpc>
              <a:spcBef>
                <a:spcPts val="500"/>
              </a:spcBef>
              <a:spcAft>
                <a:spcPts val="0"/>
              </a:spcAft>
              <a:buClr>
                <a:schemeClr val="dk1"/>
              </a:buClr>
              <a:buSzPts val="1250"/>
              <a:buNone/>
              <a:defRPr sz="1000"/>
            </a:lvl5pPr>
            <a:lvl6pPr marL="2743200" lvl="5" indent="-228600" algn="l">
              <a:lnSpc>
                <a:spcPct val="120000"/>
              </a:lnSpc>
              <a:spcBef>
                <a:spcPts val="500"/>
              </a:spcBef>
              <a:spcAft>
                <a:spcPts val="0"/>
              </a:spcAft>
              <a:buClr>
                <a:schemeClr val="dk1"/>
              </a:buClr>
              <a:buSzPts val="1250"/>
              <a:buNone/>
              <a:defRPr sz="1000"/>
            </a:lvl6pPr>
            <a:lvl7pPr marL="3200400" lvl="6" indent="-228600" algn="l">
              <a:lnSpc>
                <a:spcPct val="120000"/>
              </a:lnSpc>
              <a:spcBef>
                <a:spcPts val="500"/>
              </a:spcBef>
              <a:spcAft>
                <a:spcPts val="0"/>
              </a:spcAft>
              <a:buClr>
                <a:schemeClr val="dk1"/>
              </a:buClr>
              <a:buSzPts val="1250"/>
              <a:buNone/>
              <a:defRPr sz="1000"/>
            </a:lvl7pPr>
            <a:lvl8pPr marL="3657600" lvl="7" indent="-228600" algn="l">
              <a:lnSpc>
                <a:spcPct val="120000"/>
              </a:lnSpc>
              <a:spcBef>
                <a:spcPts val="500"/>
              </a:spcBef>
              <a:spcAft>
                <a:spcPts val="0"/>
              </a:spcAft>
              <a:buClr>
                <a:schemeClr val="dk1"/>
              </a:buClr>
              <a:buSzPts val="1250"/>
              <a:buNone/>
              <a:defRPr sz="1000"/>
            </a:lvl8pPr>
            <a:lvl9pPr marL="4114800" lvl="8" indent="-228600" algn="l">
              <a:lnSpc>
                <a:spcPct val="120000"/>
              </a:lnSpc>
              <a:spcBef>
                <a:spcPts val="500"/>
              </a:spcBef>
              <a:spcAft>
                <a:spcPts val="0"/>
              </a:spcAft>
              <a:buClr>
                <a:schemeClr val="dk1"/>
              </a:buClr>
              <a:buSzPts val="1250"/>
              <a:buNone/>
              <a:defRPr sz="1000"/>
            </a:lvl9pPr>
          </a:lstStyle>
          <a:p>
            <a:endParaRPr/>
          </a:p>
        </p:txBody>
      </p:sp>
      <p:sp>
        <p:nvSpPr>
          <p:cNvPr id="121" name="Google Shape;121;p9"/>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9"/>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9"/>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cheda nome">
  <p:cSld name="Scheda nome">
    <p:spTree>
      <p:nvGrpSpPr>
        <p:cNvPr id="1" name="Shape 124"/>
        <p:cNvGrpSpPr/>
        <p:nvPr/>
      </p:nvGrpSpPr>
      <p:grpSpPr>
        <a:xfrm>
          <a:off x="0" y="0"/>
          <a:ext cx="0" cy="0"/>
          <a:chOff x="0" y="0"/>
          <a:chExt cx="0" cy="0"/>
        </a:xfrm>
      </p:grpSpPr>
      <p:sp>
        <p:nvSpPr>
          <p:cNvPr id="125" name="Google Shape;125;p10"/>
          <p:cNvSpPr txBox="1">
            <a:spLocks noGrp="1"/>
          </p:cNvSpPr>
          <p:nvPr>
            <p:ph type="title"/>
          </p:nvPr>
        </p:nvSpPr>
        <p:spPr>
          <a:xfrm>
            <a:off x="1141410" y="2134041"/>
            <a:ext cx="9906001" cy="251183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600"/>
              <a:buFont typeface="Arial"/>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10"/>
          <p:cNvSpPr txBox="1">
            <a:spLocks noGrp="1"/>
          </p:cNvSpPr>
          <p:nvPr>
            <p:ph type="body" idx="1"/>
          </p:nvPr>
        </p:nvSpPr>
        <p:spPr>
          <a:xfrm>
            <a:off x="1141364" y="4657655"/>
            <a:ext cx="9904505" cy="1140644"/>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dk1"/>
              </a:buClr>
              <a:buSzPts val="2250"/>
              <a:buNone/>
              <a:defRPr sz="1800"/>
            </a:lvl1pPr>
            <a:lvl2pPr marL="914400" lvl="1" indent="-228600" algn="l">
              <a:lnSpc>
                <a:spcPct val="120000"/>
              </a:lnSpc>
              <a:spcBef>
                <a:spcPts val="500"/>
              </a:spcBef>
              <a:spcAft>
                <a:spcPts val="0"/>
              </a:spcAft>
              <a:buClr>
                <a:schemeClr val="dk1"/>
              </a:buClr>
              <a:buSzPts val="1750"/>
              <a:buNone/>
              <a:defRPr sz="1400"/>
            </a:lvl2pPr>
            <a:lvl3pPr marL="1371600" lvl="2" indent="-228600" algn="l">
              <a:lnSpc>
                <a:spcPct val="120000"/>
              </a:lnSpc>
              <a:spcBef>
                <a:spcPts val="500"/>
              </a:spcBef>
              <a:spcAft>
                <a:spcPts val="0"/>
              </a:spcAft>
              <a:buClr>
                <a:schemeClr val="dk1"/>
              </a:buClr>
              <a:buSzPts val="1500"/>
              <a:buNone/>
              <a:defRPr sz="1200"/>
            </a:lvl3pPr>
            <a:lvl4pPr marL="1828800" lvl="3" indent="-228600" algn="l">
              <a:lnSpc>
                <a:spcPct val="120000"/>
              </a:lnSpc>
              <a:spcBef>
                <a:spcPts val="500"/>
              </a:spcBef>
              <a:spcAft>
                <a:spcPts val="0"/>
              </a:spcAft>
              <a:buClr>
                <a:schemeClr val="dk1"/>
              </a:buClr>
              <a:buSzPts val="1250"/>
              <a:buNone/>
              <a:defRPr sz="1000"/>
            </a:lvl4pPr>
            <a:lvl5pPr marL="2286000" lvl="4" indent="-228600" algn="l">
              <a:lnSpc>
                <a:spcPct val="120000"/>
              </a:lnSpc>
              <a:spcBef>
                <a:spcPts val="500"/>
              </a:spcBef>
              <a:spcAft>
                <a:spcPts val="0"/>
              </a:spcAft>
              <a:buClr>
                <a:schemeClr val="dk1"/>
              </a:buClr>
              <a:buSzPts val="1250"/>
              <a:buNone/>
              <a:defRPr sz="1000"/>
            </a:lvl5pPr>
            <a:lvl6pPr marL="2743200" lvl="5" indent="-228600" algn="l">
              <a:lnSpc>
                <a:spcPct val="120000"/>
              </a:lnSpc>
              <a:spcBef>
                <a:spcPts val="500"/>
              </a:spcBef>
              <a:spcAft>
                <a:spcPts val="0"/>
              </a:spcAft>
              <a:buClr>
                <a:schemeClr val="dk1"/>
              </a:buClr>
              <a:buSzPts val="1250"/>
              <a:buNone/>
              <a:defRPr sz="1000"/>
            </a:lvl6pPr>
            <a:lvl7pPr marL="3200400" lvl="6" indent="-228600" algn="l">
              <a:lnSpc>
                <a:spcPct val="120000"/>
              </a:lnSpc>
              <a:spcBef>
                <a:spcPts val="500"/>
              </a:spcBef>
              <a:spcAft>
                <a:spcPts val="0"/>
              </a:spcAft>
              <a:buClr>
                <a:schemeClr val="dk1"/>
              </a:buClr>
              <a:buSzPts val="1250"/>
              <a:buNone/>
              <a:defRPr sz="1000"/>
            </a:lvl7pPr>
            <a:lvl8pPr marL="3657600" lvl="7" indent="-228600" algn="l">
              <a:lnSpc>
                <a:spcPct val="120000"/>
              </a:lnSpc>
              <a:spcBef>
                <a:spcPts val="500"/>
              </a:spcBef>
              <a:spcAft>
                <a:spcPts val="0"/>
              </a:spcAft>
              <a:buClr>
                <a:schemeClr val="dk1"/>
              </a:buClr>
              <a:buSzPts val="1250"/>
              <a:buNone/>
              <a:defRPr sz="1000"/>
            </a:lvl8pPr>
            <a:lvl9pPr marL="4114800" lvl="8" indent="-228600" algn="l">
              <a:lnSpc>
                <a:spcPct val="120000"/>
              </a:lnSpc>
              <a:spcBef>
                <a:spcPts val="500"/>
              </a:spcBef>
              <a:spcAft>
                <a:spcPts val="0"/>
              </a:spcAft>
              <a:buClr>
                <a:schemeClr val="dk1"/>
              </a:buClr>
              <a:buSzPts val="1250"/>
              <a:buNone/>
              <a:defRPr sz="1000"/>
            </a:lvl9pPr>
          </a:lstStyle>
          <a:p>
            <a:endParaRPr/>
          </a:p>
        </p:txBody>
      </p:sp>
      <p:sp>
        <p:nvSpPr>
          <p:cNvPr id="127" name="Google Shape;127;p10"/>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10"/>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10"/>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 colonne">
  <p:cSld name="3 colonne">
    <p:spTree>
      <p:nvGrpSpPr>
        <p:cNvPr id="1" name="Shape 130"/>
        <p:cNvGrpSpPr/>
        <p:nvPr/>
      </p:nvGrpSpPr>
      <p:grpSpPr>
        <a:xfrm>
          <a:off x="0" y="0"/>
          <a:ext cx="0" cy="0"/>
          <a:chOff x="0" y="0"/>
          <a:chExt cx="0" cy="0"/>
        </a:xfrm>
      </p:grpSpPr>
      <p:sp>
        <p:nvSpPr>
          <p:cNvPr id="131" name="Google Shape;131;p11"/>
          <p:cNvSpPr txBox="1">
            <a:spLocks noGrp="1"/>
          </p:cNvSpPr>
          <p:nvPr>
            <p:ph type="title"/>
          </p:nvPr>
        </p:nvSpPr>
        <p:spPr>
          <a:xfrm>
            <a:off x="1141413" y="609600"/>
            <a:ext cx="9905998" cy="1905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11"/>
          <p:cNvSpPr txBox="1">
            <a:spLocks noGrp="1"/>
          </p:cNvSpPr>
          <p:nvPr>
            <p:ph type="body" idx="1"/>
          </p:nvPr>
        </p:nvSpPr>
        <p:spPr>
          <a:xfrm>
            <a:off x="1141410" y="2674463"/>
            <a:ext cx="3196899" cy="6858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3000"/>
              <a:buNone/>
              <a:defRPr sz="2400" b="0" cap="none">
                <a:solidFill>
                  <a:schemeClr val="dk1"/>
                </a:solidFill>
              </a:defRPr>
            </a:lvl1pPr>
            <a:lvl2pPr marL="914400" lvl="1" indent="-228600" algn="l">
              <a:lnSpc>
                <a:spcPct val="120000"/>
              </a:lnSpc>
              <a:spcBef>
                <a:spcPts val="500"/>
              </a:spcBef>
              <a:spcAft>
                <a:spcPts val="0"/>
              </a:spcAft>
              <a:buClr>
                <a:schemeClr val="dk1"/>
              </a:buClr>
              <a:buSzPts val="2500"/>
              <a:buNone/>
              <a:defRPr sz="2000" b="1"/>
            </a:lvl2pPr>
            <a:lvl3pPr marL="1371600" lvl="2" indent="-228600" algn="l">
              <a:lnSpc>
                <a:spcPct val="120000"/>
              </a:lnSpc>
              <a:spcBef>
                <a:spcPts val="500"/>
              </a:spcBef>
              <a:spcAft>
                <a:spcPts val="0"/>
              </a:spcAft>
              <a:buClr>
                <a:schemeClr val="dk1"/>
              </a:buClr>
              <a:buSzPts val="2250"/>
              <a:buNone/>
              <a:defRPr sz="1800" b="1"/>
            </a:lvl3pPr>
            <a:lvl4pPr marL="1828800" lvl="3" indent="-228600" algn="l">
              <a:lnSpc>
                <a:spcPct val="120000"/>
              </a:lnSpc>
              <a:spcBef>
                <a:spcPts val="500"/>
              </a:spcBef>
              <a:spcAft>
                <a:spcPts val="0"/>
              </a:spcAft>
              <a:buClr>
                <a:schemeClr val="dk1"/>
              </a:buClr>
              <a:buSzPts val="2000"/>
              <a:buNone/>
              <a:defRPr sz="1600" b="1"/>
            </a:lvl4pPr>
            <a:lvl5pPr marL="2286000" lvl="4" indent="-228600" algn="l">
              <a:lnSpc>
                <a:spcPct val="120000"/>
              </a:lnSpc>
              <a:spcBef>
                <a:spcPts val="500"/>
              </a:spcBef>
              <a:spcAft>
                <a:spcPts val="0"/>
              </a:spcAft>
              <a:buClr>
                <a:schemeClr val="dk1"/>
              </a:buClr>
              <a:buSzPts val="2000"/>
              <a:buNone/>
              <a:defRPr sz="1600" b="1"/>
            </a:lvl5pPr>
            <a:lvl6pPr marL="2743200" lvl="5" indent="-228600" algn="l">
              <a:lnSpc>
                <a:spcPct val="120000"/>
              </a:lnSpc>
              <a:spcBef>
                <a:spcPts val="500"/>
              </a:spcBef>
              <a:spcAft>
                <a:spcPts val="0"/>
              </a:spcAft>
              <a:buClr>
                <a:schemeClr val="dk1"/>
              </a:buClr>
              <a:buSzPts val="2000"/>
              <a:buNone/>
              <a:defRPr sz="1600" b="1"/>
            </a:lvl6pPr>
            <a:lvl7pPr marL="3200400" lvl="6" indent="-228600" algn="l">
              <a:lnSpc>
                <a:spcPct val="120000"/>
              </a:lnSpc>
              <a:spcBef>
                <a:spcPts val="500"/>
              </a:spcBef>
              <a:spcAft>
                <a:spcPts val="0"/>
              </a:spcAft>
              <a:buClr>
                <a:schemeClr val="dk1"/>
              </a:buClr>
              <a:buSzPts val="2000"/>
              <a:buNone/>
              <a:defRPr sz="1600" b="1"/>
            </a:lvl7pPr>
            <a:lvl8pPr marL="3657600" lvl="7" indent="-228600" algn="l">
              <a:lnSpc>
                <a:spcPct val="120000"/>
              </a:lnSpc>
              <a:spcBef>
                <a:spcPts val="500"/>
              </a:spcBef>
              <a:spcAft>
                <a:spcPts val="0"/>
              </a:spcAft>
              <a:buClr>
                <a:schemeClr val="dk1"/>
              </a:buClr>
              <a:buSzPts val="2000"/>
              <a:buNone/>
              <a:defRPr sz="1600" b="1"/>
            </a:lvl8pPr>
            <a:lvl9pPr marL="4114800" lvl="8" indent="-228600" algn="l">
              <a:lnSpc>
                <a:spcPct val="120000"/>
              </a:lnSpc>
              <a:spcBef>
                <a:spcPts val="500"/>
              </a:spcBef>
              <a:spcAft>
                <a:spcPts val="0"/>
              </a:spcAft>
              <a:buClr>
                <a:schemeClr val="dk1"/>
              </a:buClr>
              <a:buSzPts val="2000"/>
              <a:buNone/>
              <a:defRPr sz="1600" b="1"/>
            </a:lvl9pPr>
          </a:lstStyle>
          <a:p>
            <a:endParaRPr/>
          </a:p>
        </p:txBody>
      </p:sp>
      <p:sp>
        <p:nvSpPr>
          <p:cNvPr id="133" name="Google Shape;133;p11"/>
          <p:cNvSpPr txBox="1">
            <a:spLocks noGrp="1"/>
          </p:cNvSpPr>
          <p:nvPr>
            <p:ph type="body" idx="2"/>
          </p:nvPr>
        </p:nvSpPr>
        <p:spPr>
          <a:xfrm>
            <a:off x="1127918" y="3360263"/>
            <a:ext cx="3208735" cy="2430936"/>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dk1"/>
              </a:buClr>
              <a:buSzPts val="1750"/>
              <a:buNone/>
              <a:defRPr sz="1400"/>
            </a:lvl1pPr>
            <a:lvl2pPr marL="914400" lvl="1" indent="-228600" algn="l">
              <a:lnSpc>
                <a:spcPct val="120000"/>
              </a:lnSpc>
              <a:spcBef>
                <a:spcPts val="500"/>
              </a:spcBef>
              <a:spcAft>
                <a:spcPts val="0"/>
              </a:spcAft>
              <a:buClr>
                <a:schemeClr val="dk1"/>
              </a:buClr>
              <a:buSzPts val="1500"/>
              <a:buNone/>
              <a:defRPr sz="1200"/>
            </a:lvl2pPr>
            <a:lvl3pPr marL="1371600" lvl="2" indent="-228600" algn="l">
              <a:lnSpc>
                <a:spcPct val="120000"/>
              </a:lnSpc>
              <a:spcBef>
                <a:spcPts val="500"/>
              </a:spcBef>
              <a:spcAft>
                <a:spcPts val="0"/>
              </a:spcAft>
              <a:buClr>
                <a:schemeClr val="dk1"/>
              </a:buClr>
              <a:buSzPts val="1250"/>
              <a:buNone/>
              <a:defRPr sz="1000"/>
            </a:lvl3pPr>
            <a:lvl4pPr marL="1828800" lvl="3" indent="-228600" algn="l">
              <a:lnSpc>
                <a:spcPct val="120000"/>
              </a:lnSpc>
              <a:spcBef>
                <a:spcPts val="500"/>
              </a:spcBef>
              <a:spcAft>
                <a:spcPts val="0"/>
              </a:spcAft>
              <a:buClr>
                <a:schemeClr val="dk1"/>
              </a:buClr>
              <a:buSzPts val="1125"/>
              <a:buNone/>
              <a:defRPr sz="900"/>
            </a:lvl4pPr>
            <a:lvl5pPr marL="2286000" lvl="4" indent="-228600" algn="l">
              <a:lnSpc>
                <a:spcPct val="120000"/>
              </a:lnSpc>
              <a:spcBef>
                <a:spcPts val="500"/>
              </a:spcBef>
              <a:spcAft>
                <a:spcPts val="0"/>
              </a:spcAft>
              <a:buClr>
                <a:schemeClr val="dk1"/>
              </a:buClr>
              <a:buSzPts val="1125"/>
              <a:buNone/>
              <a:defRPr sz="900"/>
            </a:lvl5pPr>
            <a:lvl6pPr marL="2743200" lvl="5" indent="-228600" algn="l">
              <a:lnSpc>
                <a:spcPct val="120000"/>
              </a:lnSpc>
              <a:spcBef>
                <a:spcPts val="500"/>
              </a:spcBef>
              <a:spcAft>
                <a:spcPts val="0"/>
              </a:spcAft>
              <a:buClr>
                <a:schemeClr val="dk1"/>
              </a:buClr>
              <a:buSzPts val="1125"/>
              <a:buNone/>
              <a:defRPr sz="900"/>
            </a:lvl6pPr>
            <a:lvl7pPr marL="3200400" lvl="6" indent="-228600" algn="l">
              <a:lnSpc>
                <a:spcPct val="120000"/>
              </a:lnSpc>
              <a:spcBef>
                <a:spcPts val="500"/>
              </a:spcBef>
              <a:spcAft>
                <a:spcPts val="0"/>
              </a:spcAft>
              <a:buClr>
                <a:schemeClr val="dk1"/>
              </a:buClr>
              <a:buSzPts val="1125"/>
              <a:buNone/>
              <a:defRPr sz="900"/>
            </a:lvl7pPr>
            <a:lvl8pPr marL="3657600" lvl="7" indent="-228600" algn="l">
              <a:lnSpc>
                <a:spcPct val="120000"/>
              </a:lnSpc>
              <a:spcBef>
                <a:spcPts val="500"/>
              </a:spcBef>
              <a:spcAft>
                <a:spcPts val="0"/>
              </a:spcAft>
              <a:buClr>
                <a:schemeClr val="dk1"/>
              </a:buClr>
              <a:buSzPts val="1125"/>
              <a:buNone/>
              <a:defRPr sz="900"/>
            </a:lvl8pPr>
            <a:lvl9pPr marL="4114800" lvl="8" indent="-228600" algn="l">
              <a:lnSpc>
                <a:spcPct val="120000"/>
              </a:lnSpc>
              <a:spcBef>
                <a:spcPts val="500"/>
              </a:spcBef>
              <a:spcAft>
                <a:spcPts val="0"/>
              </a:spcAft>
              <a:buClr>
                <a:schemeClr val="dk1"/>
              </a:buClr>
              <a:buSzPts val="1125"/>
              <a:buNone/>
              <a:defRPr sz="900"/>
            </a:lvl9pPr>
          </a:lstStyle>
          <a:p>
            <a:endParaRPr/>
          </a:p>
        </p:txBody>
      </p:sp>
      <p:sp>
        <p:nvSpPr>
          <p:cNvPr id="134" name="Google Shape;134;p11"/>
          <p:cNvSpPr txBox="1">
            <a:spLocks noGrp="1"/>
          </p:cNvSpPr>
          <p:nvPr>
            <p:ph type="body" idx="3"/>
          </p:nvPr>
        </p:nvSpPr>
        <p:spPr>
          <a:xfrm>
            <a:off x="4514766" y="2677635"/>
            <a:ext cx="3184385" cy="6858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3000"/>
              <a:buNone/>
              <a:defRPr sz="2400" b="0" cap="none">
                <a:solidFill>
                  <a:schemeClr val="dk1"/>
                </a:solidFill>
              </a:defRPr>
            </a:lvl1pPr>
            <a:lvl2pPr marL="914400" lvl="1" indent="-228600" algn="l">
              <a:lnSpc>
                <a:spcPct val="120000"/>
              </a:lnSpc>
              <a:spcBef>
                <a:spcPts val="500"/>
              </a:spcBef>
              <a:spcAft>
                <a:spcPts val="0"/>
              </a:spcAft>
              <a:buClr>
                <a:schemeClr val="dk1"/>
              </a:buClr>
              <a:buSzPts val="2500"/>
              <a:buNone/>
              <a:defRPr sz="2000" b="1"/>
            </a:lvl2pPr>
            <a:lvl3pPr marL="1371600" lvl="2" indent="-228600" algn="l">
              <a:lnSpc>
                <a:spcPct val="120000"/>
              </a:lnSpc>
              <a:spcBef>
                <a:spcPts val="500"/>
              </a:spcBef>
              <a:spcAft>
                <a:spcPts val="0"/>
              </a:spcAft>
              <a:buClr>
                <a:schemeClr val="dk1"/>
              </a:buClr>
              <a:buSzPts val="2250"/>
              <a:buNone/>
              <a:defRPr sz="1800" b="1"/>
            </a:lvl3pPr>
            <a:lvl4pPr marL="1828800" lvl="3" indent="-228600" algn="l">
              <a:lnSpc>
                <a:spcPct val="120000"/>
              </a:lnSpc>
              <a:spcBef>
                <a:spcPts val="500"/>
              </a:spcBef>
              <a:spcAft>
                <a:spcPts val="0"/>
              </a:spcAft>
              <a:buClr>
                <a:schemeClr val="dk1"/>
              </a:buClr>
              <a:buSzPts val="2000"/>
              <a:buNone/>
              <a:defRPr sz="1600" b="1"/>
            </a:lvl4pPr>
            <a:lvl5pPr marL="2286000" lvl="4" indent="-228600" algn="l">
              <a:lnSpc>
                <a:spcPct val="120000"/>
              </a:lnSpc>
              <a:spcBef>
                <a:spcPts val="500"/>
              </a:spcBef>
              <a:spcAft>
                <a:spcPts val="0"/>
              </a:spcAft>
              <a:buClr>
                <a:schemeClr val="dk1"/>
              </a:buClr>
              <a:buSzPts val="2000"/>
              <a:buNone/>
              <a:defRPr sz="1600" b="1"/>
            </a:lvl5pPr>
            <a:lvl6pPr marL="2743200" lvl="5" indent="-228600" algn="l">
              <a:lnSpc>
                <a:spcPct val="120000"/>
              </a:lnSpc>
              <a:spcBef>
                <a:spcPts val="500"/>
              </a:spcBef>
              <a:spcAft>
                <a:spcPts val="0"/>
              </a:spcAft>
              <a:buClr>
                <a:schemeClr val="dk1"/>
              </a:buClr>
              <a:buSzPts val="2000"/>
              <a:buNone/>
              <a:defRPr sz="1600" b="1"/>
            </a:lvl6pPr>
            <a:lvl7pPr marL="3200400" lvl="6" indent="-228600" algn="l">
              <a:lnSpc>
                <a:spcPct val="120000"/>
              </a:lnSpc>
              <a:spcBef>
                <a:spcPts val="500"/>
              </a:spcBef>
              <a:spcAft>
                <a:spcPts val="0"/>
              </a:spcAft>
              <a:buClr>
                <a:schemeClr val="dk1"/>
              </a:buClr>
              <a:buSzPts val="2000"/>
              <a:buNone/>
              <a:defRPr sz="1600" b="1"/>
            </a:lvl7pPr>
            <a:lvl8pPr marL="3657600" lvl="7" indent="-228600" algn="l">
              <a:lnSpc>
                <a:spcPct val="120000"/>
              </a:lnSpc>
              <a:spcBef>
                <a:spcPts val="500"/>
              </a:spcBef>
              <a:spcAft>
                <a:spcPts val="0"/>
              </a:spcAft>
              <a:buClr>
                <a:schemeClr val="dk1"/>
              </a:buClr>
              <a:buSzPts val="2000"/>
              <a:buNone/>
              <a:defRPr sz="1600" b="1"/>
            </a:lvl8pPr>
            <a:lvl9pPr marL="4114800" lvl="8" indent="-228600" algn="l">
              <a:lnSpc>
                <a:spcPct val="120000"/>
              </a:lnSpc>
              <a:spcBef>
                <a:spcPts val="500"/>
              </a:spcBef>
              <a:spcAft>
                <a:spcPts val="0"/>
              </a:spcAft>
              <a:buClr>
                <a:schemeClr val="dk1"/>
              </a:buClr>
              <a:buSzPts val="2000"/>
              <a:buNone/>
              <a:defRPr sz="1600" b="1"/>
            </a:lvl9pPr>
          </a:lstStyle>
          <a:p>
            <a:endParaRPr/>
          </a:p>
        </p:txBody>
      </p:sp>
      <p:sp>
        <p:nvSpPr>
          <p:cNvPr id="135" name="Google Shape;135;p11"/>
          <p:cNvSpPr txBox="1">
            <a:spLocks noGrp="1"/>
          </p:cNvSpPr>
          <p:nvPr>
            <p:ph type="body" idx="4"/>
          </p:nvPr>
        </p:nvSpPr>
        <p:spPr>
          <a:xfrm>
            <a:off x="4504213" y="3363435"/>
            <a:ext cx="3195830" cy="2430936"/>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dk1"/>
              </a:buClr>
              <a:buSzPts val="1750"/>
              <a:buNone/>
              <a:defRPr sz="1400"/>
            </a:lvl1pPr>
            <a:lvl2pPr marL="914400" lvl="1" indent="-228600" algn="l">
              <a:lnSpc>
                <a:spcPct val="120000"/>
              </a:lnSpc>
              <a:spcBef>
                <a:spcPts val="500"/>
              </a:spcBef>
              <a:spcAft>
                <a:spcPts val="0"/>
              </a:spcAft>
              <a:buClr>
                <a:schemeClr val="dk1"/>
              </a:buClr>
              <a:buSzPts val="1500"/>
              <a:buNone/>
              <a:defRPr sz="1200"/>
            </a:lvl2pPr>
            <a:lvl3pPr marL="1371600" lvl="2" indent="-228600" algn="l">
              <a:lnSpc>
                <a:spcPct val="120000"/>
              </a:lnSpc>
              <a:spcBef>
                <a:spcPts val="500"/>
              </a:spcBef>
              <a:spcAft>
                <a:spcPts val="0"/>
              </a:spcAft>
              <a:buClr>
                <a:schemeClr val="dk1"/>
              </a:buClr>
              <a:buSzPts val="1250"/>
              <a:buNone/>
              <a:defRPr sz="1000"/>
            </a:lvl3pPr>
            <a:lvl4pPr marL="1828800" lvl="3" indent="-228600" algn="l">
              <a:lnSpc>
                <a:spcPct val="120000"/>
              </a:lnSpc>
              <a:spcBef>
                <a:spcPts val="500"/>
              </a:spcBef>
              <a:spcAft>
                <a:spcPts val="0"/>
              </a:spcAft>
              <a:buClr>
                <a:schemeClr val="dk1"/>
              </a:buClr>
              <a:buSzPts val="1125"/>
              <a:buNone/>
              <a:defRPr sz="900"/>
            </a:lvl4pPr>
            <a:lvl5pPr marL="2286000" lvl="4" indent="-228600" algn="l">
              <a:lnSpc>
                <a:spcPct val="120000"/>
              </a:lnSpc>
              <a:spcBef>
                <a:spcPts val="500"/>
              </a:spcBef>
              <a:spcAft>
                <a:spcPts val="0"/>
              </a:spcAft>
              <a:buClr>
                <a:schemeClr val="dk1"/>
              </a:buClr>
              <a:buSzPts val="1125"/>
              <a:buNone/>
              <a:defRPr sz="900"/>
            </a:lvl5pPr>
            <a:lvl6pPr marL="2743200" lvl="5" indent="-228600" algn="l">
              <a:lnSpc>
                <a:spcPct val="120000"/>
              </a:lnSpc>
              <a:spcBef>
                <a:spcPts val="500"/>
              </a:spcBef>
              <a:spcAft>
                <a:spcPts val="0"/>
              </a:spcAft>
              <a:buClr>
                <a:schemeClr val="dk1"/>
              </a:buClr>
              <a:buSzPts val="1125"/>
              <a:buNone/>
              <a:defRPr sz="900"/>
            </a:lvl6pPr>
            <a:lvl7pPr marL="3200400" lvl="6" indent="-228600" algn="l">
              <a:lnSpc>
                <a:spcPct val="120000"/>
              </a:lnSpc>
              <a:spcBef>
                <a:spcPts val="500"/>
              </a:spcBef>
              <a:spcAft>
                <a:spcPts val="0"/>
              </a:spcAft>
              <a:buClr>
                <a:schemeClr val="dk1"/>
              </a:buClr>
              <a:buSzPts val="1125"/>
              <a:buNone/>
              <a:defRPr sz="900"/>
            </a:lvl7pPr>
            <a:lvl8pPr marL="3657600" lvl="7" indent="-228600" algn="l">
              <a:lnSpc>
                <a:spcPct val="120000"/>
              </a:lnSpc>
              <a:spcBef>
                <a:spcPts val="500"/>
              </a:spcBef>
              <a:spcAft>
                <a:spcPts val="0"/>
              </a:spcAft>
              <a:buClr>
                <a:schemeClr val="dk1"/>
              </a:buClr>
              <a:buSzPts val="1125"/>
              <a:buNone/>
              <a:defRPr sz="900"/>
            </a:lvl8pPr>
            <a:lvl9pPr marL="4114800" lvl="8" indent="-228600" algn="l">
              <a:lnSpc>
                <a:spcPct val="120000"/>
              </a:lnSpc>
              <a:spcBef>
                <a:spcPts val="500"/>
              </a:spcBef>
              <a:spcAft>
                <a:spcPts val="0"/>
              </a:spcAft>
              <a:buClr>
                <a:schemeClr val="dk1"/>
              </a:buClr>
              <a:buSzPts val="1125"/>
              <a:buNone/>
              <a:defRPr sz="900"/>
            </a:lvl9pPr>
          </a:lstStyle>
          <a:p>
            <a:endParaRPr/>
          </a:p>
        </p:txBody>
      </p:sp>
      <p:sp>
        <p:nvSpPr>
          <p:cNvPr id="136" name="Google Shape;136;p11"/>
          <p:cNvSpPr txBox="1">
            <a:spLocks noGrp="1"/>
          </p:cNvSpPr>
          <p:nvPr>
            <p:ph type="body" idx="5"/>
          </p:nvPr>
        </p:nvSpPr>
        <p:spPr>
          <a:xfrm>
            <a:off x="7852442" y="2674463"/>
            <a:ext cx="3194968" cy="6858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3000"/>
              <a:buNone/>
              <a:defRPr sz="2400" b="0" cap="none">
                <a:solidFill>
                  <a:schemeClr val="dk1"/>
                </a:solidFill>
              </a:defRPr>
            </a:lvl1pPr>
            <a:lvl2pPr marL="914400" lvl="1" indent="-228600" algn="l">
              <a:lnSpc>
                <a:spcPct val="120000"/>
              </a:lnSpc>
              <a:spcBef>
                <a:spcPts val="500"/>
              </a:spcBef>
              <a:spcAft>
                <a:spcPts val="0"/>
              </a:spcAft>
              <a:buClr>
                <a:schemeClr val="dk1"/>
              </a:buClr>
              <a:buSzPts val="2500"/>
              <a:buNone/>
              <a:defRPr sz="2000" b="1"/>
            </a:lvl2pPr>
            <a:lvl3pPr marL="1371600" lvl="2" indent="-228600" algn="l">
              <a:lnSpc>
                <a:spcPct val="120000"/>
              </a:lnSpc>
              <a:spcBef>
                <a:spcPts val="500"/>
              </a:spcBef>
              <a:spcAft>
                <a:spcPts val="0"/>
              </a:spcAft>
              <a:buClr>
                <a:schemeClr val="dk1"/>
              </a:buClr>
              <a:buSzPts val="2250"/>
              <a:buNone/>
              <a:defRPr sz="1800" b="1"/>
            </a:lvl3pPr>
            <a:lvl4pPr marL="1828800" lvl="3" indent="-228600" algn="l">
              <a:lnSpc>
                <a:spcPct val="120000"/>
              </a:lnSpc>
              <a:spcBef>
                <a:spcPts val="500"/>
              </a:spcBef>
              <a:spcAft>
                <a:spcPts val="0"/>
              </a:spcAft>
              <a:buClr>
                <a:schemeClr val="dk1"/>
              </a:buClr>
              <a:buSzPts val="2000"/>
              <a:buNone/>
              <a:defRPr sz="1600" b="1"/>
            </a:lvl4pPr>
            <a:lvl5pPr marL="2286000" lvl="4" indent="-228600" algn="l">
              <a:lnSpc>
                <a:spcPct val="120000"/>
              </a:lnSpc>
              <a:spcBef>
                <a:spcPts val="500"/>
              </a:spcBef>
              <a:spcAft>
                <a:spcPts val="0"/>
              </a:spcAft>
              <a:buClr>
                <a:schemeClr val="dk1"/>
              </a:buClr>
              <a:buSzPts val="2000"/>
              <a:buNone/>
              <a:defRPr sz="1600" b="1"/>
            </a:lvl5pPr>
            <a:lvl6pPr marL="2743200" lvl="5" indent="-228600" algn="l">
              <a:lnSpc>
                <a:spcPct val="120000"/>
              </a:lnSpc>
              <a:spcBef>
                <a:spcPts val="500"/>
              </a:spcBef>
              <a:spcAft>
                <a:spcPts val="0"/>
              </a:spcAft>
              <a:buClr>
                <a:schemeClr val="dk1"/>
              </a:buClr>
              <a:buSzPts val="2000"/>
              <a:buNone/>
              <a:defRPr sz="1600" b="1"/>
            </a:lvl6pPr>
            <a:lvl7pPr marL="3200400" lvl="6" indent="-228600" algn="l">
              <a:lnSpc>
                <a:spcPct val="120000"/>
              </a:lnSpc>
              <a:spcBef>
                <a:spcPts val="500"/>
              </a:spcBef>
              <a:spcAft>
                <a:spcPts val="0"/>
              </a:spcAft>
              <a:buClr>
                <a:schemeClr val="dk1"/>
              </a:buClr>
              <a:buSzPts val="2000"/>
              <a:buNone/>
              <a:defRPr sz="1600" b="1"/>
            </a:lvl7pPr>
            <a:lvl8pPr marL="3657600" lvl="7" indent="-228600" algn="l">
              <a:lnSpc>
                <a:spcPct val="120000"/>
              </a:lnSpc>
              <a:spcBef>
                <a:spcPts val="500"/>
              </a:spcBef>
              <a:spcAft>
                <a:spcPts val="0"/>
              </a:spcAft>
              <a:buClr>
                <a:schemeClr val="dk1"/>
              </a:buClr>
              <a:buSzPts val="2000"/>
              <a:buNone/>
              <a:defRPr sz="1600" b="1"/>
            </a:lvl8pPr>
            <a:lvl9pPr marL="4114800" lvl="8" indent="-228600" algn="l">
              <a:lnSpc>
                <a:spcPct val="120000"/>
              </a:lnSpc>
              <a:spcBef>
                <a:spcPts val="500"/>
              </a:spcBef>
              <a:spcAft>
                <a:spcPts val="0"/>
              </a:spcAft>
              <a:buClr>
                <a:schemeClr val="dk1"/>
              </a:buClr>
              <a:buSzPts val="2000"/>
              <a:buNone/>
              <a:defRPr sz="1600" b="1"/>
            </a:lvl9pPr>
          </a:lstStyle>
          <a:p>
            <a:endParaRPr/>
          </a:p>
        </p:txBody>
      </p:sp>
      <p:sp>
        <p:nvSpPr>
          <p:cNvPr id="137" name="Google Shape;137;p11"/>
          <p:cNvSpPr txBox="1">
            <a:spLocks noGrp="1"/>
          </p:cNvSpPr>
          <p:nvPr>
            <p:ph type="body" idx="6"/>
          </p:nvPr>
        </p:nvSpPr>
        <p:spPr>
          <a:xfrm>
            <a:off x="7852442" y="3360263"/>
            <a:ext cx="3194968" cy="2430936"/>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dk1"/>
              </a:buClr>
              <a:buSzPts val="1750"/>
              <a:buNone/>
              <a:defRPr sz="1400"/>
            </a:lvl1pPr>
            <a:lvl2pPr marL="914400" lvl="1" indent="-228600" algn="l">
              <a:lnSpc>
                <a:spcPct val="120000"/>
              </a:lnSpc>
              <a:spcBef>
                <a:spcPts val="500"/>
              </a:spcBef>
              <a:spcAft>
                <a:spcPts val="0"/>
              </a:spcAft>
              <a:buClr>
                <a:schemeClr val="dk1"/>
              </a:buClr>
              <a:buSzPts val="1500"/>
              <a:buNone/>
              <a:defRPr sz="1200"/>
            </a:lvl2pPr>
            <a:lvl3pPr marL="1371600" lvl="2" indent="-228600" algn="l">
              <a:lnSpc>
                <a:spcPct val="120000"/>
              </a:lnSpc>
              <a:spcBef>
                <a:spcPts val="500"/>
              </a:spcBef>
              <a:spcAft>
                <a:spcPts val="0"/>
              </a:spcAft>
              <a:buClr>
                <a:schemeClr val="dk1"/>
              </a:buClr>
              <a:buSzPts val="1250"/>
              <a:buNone/>
              <a:defRPr sz="1000"/>
            </a:lvl3pPr>
            <a:lvl4pPr marL="1828800" lvl="3" indent="-228600" algn="l">
              <a:lnSpc>
                <a:spcPct val="120000"/>
              </a:lnSpc>
              <a:spcBef>
                <a:spcPts val="500"/>
              </a:spcBef>
              <a:spcAft>
                <a:spcPts val="0"/>
              </a:spcAft>
              <a:buClr>
                <a:schemeClr val="dk1"/>
              </a:buClr>
              <a:buSzPts val="1125"/>
              <a:buNone/>
              <a:defRPr sz="900"/>
            </a:lvl4pPr>
            <a:lvl5pPr marL="2286000" lvl="4" indent="-228600" algn="l">
              <a:lnSpc>
                <a:spcPct val="120000"/>
              </a:lnSpc>
              <a:spcBef>
                <a:spcPts val="500"/>
              </a:spcBef>
              <a:spcAft>
                <a:spcPts val="0"/>
              </a:spcAft>
              <a:buClr>
                <a:schemeClr val="dk1"/>
              </a:buClr>
              <a:buSzPts val="1125"/>
              <a:buNone/>
              <a:defRPr sz="900"/>
            </a:lvl5pPr>
            <a:lvl6pPr marL="2743200" lvl="5" indent="-228600" algn="l">
              <a:lnSpc>
                <a:spcPct val="120000"/>
              </a:lnSpc>
              <a:spcBef>
                <a:spcPts val="500"/>
              </a:spcBef>
              <a:spcAft>
                <a:spcPts val="0"/>
              </a:spcAft>
              <a:buClr>
                <a:schemeClr val="dk1"/>
              </a:buClr>
              <a:buSzPts val="1125"/>
              <a:buNone/>
              <a:defRPr sz="900"/>
            </a:lvl6pPr>
            <a:lvl7pPr marL="3200400" lvl="6" indent="-228600" algn="l">
              <a:lnSpc>
                <a:spcPct val="120000"/>
              </a:lnSpc>
              <a:spcBef>
                <a:spcPts val="500"/>
              </a:spcBef>
              <a:spcAft>
                <a:spcPts val="0"/>
              </a:spcAft>
              <a:buClr>
                <a:schemeClr val="dk1"/>
              </a:buClr>
              <a:buSzPts val="1125"/>
              <a:buNone/>
              <a:defRPr sz="900"/>
            </a:lvl7pPr>
            <a:lvl8pPr marL="3657600" lvl="7" indent="-228600" algn="l">
              <a:lnSpc>
                <a:spcPct val="120000"/>
              </a:lnSpc>
              <a:spcBef>
                <a:spcPts val="500"/>
              </a:spcBef>
              <a:spcAft>
                <a:spcPts val="0"/>
              </a:spcAft>
              <a:buClr>
                <a:schemeClr val="dk1"/>
              </a:buClr>
              <a:buSzPts val="1125"/>
              <a:buNone/>
              <a:defRPr sz="900"/>
            </a:lvl8pPr>
            <a:lvl9pPr marL="4114800" lvl="8" indent="-228600" algn="l">
              <a:lnSpc>
                <a:spcPct val="120000"/>
              </a:lnSpc>
              <a:spcBef>
                <a:spcPts val="500"/>
              </a:spcBef>
              <a:spcAft>
                <a:spcPts val="0"/>
              </a:spcAft>
              <a:buClr>
                <a:schemeClr val="dk1"/>
              </a:buClr>
              <a:buSzPts val="1125"/>
              <a:buNone/>
              <a:defRPr sz="900"/>
            </a:lvl9pPr>
          </a:lstStyle>
          <a:p>
            <a:endParaRPr/>
          </a:p>
        </p:txBody>
      </p:sp>
      <p:sp>
        <p:nvSpPr>
          <p:cNvPr id="138" name="Google Shape;138;p11"/>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11"/>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11"/>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olo e contenuto" type="obj">
  <p:cSld name="OBJECT">
    <p:spTree>
      <p:nvGrpSpPr>
        <p:cNvPr id="1" name="Shape 141"/>
        <p:cNvGrpSpPr/>
        <p:nvPr/>
      </p:nvGrpSpPr>
      <p:grpSpPr>
        <a:xfrm>
          <a:off x="0" y="0"/>
          <a:ext cx="0" cy="0"/>
          <a:chOff x="0" y="0"/>
          <a:chExt cx="0" cy="0"/>
        </a:xfrm>
      </p:grpSpPr>
      <p:sp>
        <p:nvSpPr>
          <p:cNvPr id="142" name="Google Shape;142;p12"/>
          <p:cNvSpPr txBox="1">
            <a:spLocks noGrp="1"/>
          </p:cNvSpPr>
          <p:nvPr>
            <p:ph type="title"/>
          </p:nvPr>
        </p:nvSpPr>
        <p:spPr>
          <a:xfrm>
            <a:off x="1141413" y="618518"/>
            <a:ext cx="9905998" cy="147857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3" name="Google Shape;143;p12"/>
          <p:cNvSpPr txBox="1">
            <a:spLocks noGrp="1"/>
          </p:cNvSpPr>
          <p:nvPr>
            <p:ph type="body" idx="1"/>
          </p:nvPr>
        </p:nvSpPr>
        <p:spPr>
          <a:xfrm>
            <a:off x="1141412" y="2249487"/>
            <a:ext cx="9905999" cy="3541714"/>
          </a:xfrm>
          <a:prstGeom prst="rect">
            <a:avLst/>
          </a:prstGeom>
          <a:noFill/>
          <a:ln>
            <a:noFill/>
          </a:ln>
        </p:spPr>
        <p:txBody>
          <a:bodyPr spcFirstLastPara="1" wrap="square" lIns="91425" tIns="45700" rIns="91425" bIns="45700" anchor="t" anchorCtr="0">
            <a:normAutofit/>
          </a:bodyPr>
          <a:lstStyle>
            <a:lvl1pPr marL="457200" lvl="0" indent="-371475" algn="l">
              <a:lnSpc>
                <a:spcPct val="120000"/>
              </a:lnSpc>
              <a:spcBef>
                <a:spcPts val="1000"/>
              </a:spcBef>
              <a:spcAft>
                <a:spcPts val="0"/>
              </a:spcAft>
              <a:buClr>
                <a:schemeClr val="dk1"/>
              </a:buClr>
              <a:buSzPts val="2250"/>
              <a:buChar char="•"/>
              <a:defRPr/>
            </a:lvl1pPr>
            <a:lvl2pPr marL="914400" lvl="1" indent="-371475" algn="l">
              <a:lnSpc>
                <a:spcPct val="120000"/>
              </a:lnSpc>
              <a:spcBef>
                <a:spcPts val="500"/>
              </a:spcBef>
              <a:spcAft>
                <a:spcPts val="0"/>
              </a:spcAft>
              <a:buClr>
                <a:schemeClr val="dk1"/>
              </a:buClr>
              <a:buSzPts val="2250"/>
              <a:buChar char="•"/>
              <a:defRPr/>
            </a:lvl2pPr>
            <a:lvl3pPr marL="1371600" lvl="2" indent="-371475" algn="l">
              <a:lnSpc>
                <a:spcPct val="120000"/>
              </a:lnSpc>
              <a:spcBef>
                <a:spcPts val="500"/>
              </a:spcBef>
              <a:spcAft>
                <a:spcPts val="0"/>
              </a:spcAft>
              <a:buClr>
                <a:schemeClr val="dk1"/>
              </a:buClr>
              <a:buSzPts val="2250"/>
              <a:buChar char="•"/>
              <a:defRPr/>
            </a:lvl3pPr>
            <a:lvl4pPr marL="1828800" lvl="3" indent="-371475" algn="l">
              <a:lnSpc>
                <a:spcPct val="120000"/>
              </a:lnSpc>
              <a:spcBef>
                <a:spcPts val="500"/>
              </a:spcBef>
              <a:spcAft>
                <a:spcPts val="0"/>
              </a:spcAft>
              <a:buClr>
                <a:schemeClr val="dk1"/>
              </a:buClr>
              <a:buSzPts val="2250"/>
              <a:buChar char="•"/>
              <a:defRPr/>
            </a:lvl4pPr>
            <a:lvl5pPr marL="2286000" lvl="4" indent="-371475" algn="l">
              <a:lnSpc>
                <a:spcPct val="120000"/>
              </a:lnSpc>
              <a:spcBef>
                <a:spcPts val="500"/>
              </a:spcBef>
              <a:spcAft>
                <a:spcPts val="0"/>
              </a:spcAft>
              <a:buClr>
                <a:schemeClr val="dk1"/>
              </a:buClr>
              <a:buSzPts val="2250"/>
              <a:buChar char="•"/>
              <a:defRPr/>
            </a:lvl5pPr>
            <a:lvl6pPr marL="2743200" lvl="5" indent="-371475" algn="l">
              <a:lnSpc>
                <a:spcPct val="120000"/>
              </a:lnSpc>
              <a:spcBef>
                <a:spcPts val="500"/>
              </a:spcBef>
              <a:spcAft>
                <a:spcPts val="0"/>
              </a:spcAft>
              <a:buClr>
                <a:schemeClr val="dk1"/>
              </a:buClr>
              <a:buSzPts val="2250"/>
              <a:buChar char="•"/>
              <a:defRPr/>
            </a:lvl6pPr>
            <a:lvl7pPr marL="3200400" lvl="6" indent="-371475" algn="l">
              <a:lnSpc>
                <a:spcPct val="120000"/>
              </a:lnSpc>
              <a:spcBef>
                <a:spcPts val="500"/>
              </a:spcBef>
              <a:spcAft>
                <a:spcPts val="0"/>
              </a:spcAft>
              <a:buClr>
                <a:schemeClr val="dk1"/>
              </a:buClr>
              <a:buSzPts val="2250"/>
              <a:buChar char="•"/>
              <a:defRPr/>
            </a:lvl7pPr>
            <a:lvl8pPr marL="3657600" lvl="7" indent="-371475" algn="l">
              <a:lnSpc>
                <a:spcPct val="120000"/>
              </a:lnSpc>
              <a:spcBef>
                <a:spcPts val="500"/>
              </a:spcBef>
              <a:spcAft>
                <a:spcPts val="0"/>
              </a:spcAft>
              <a:buClr>
                <a:schemeClr val="dk1"/>
              </a:buClr>
              <a:buSzPts val="2250"/>
              <a:buChar char="•"/>
              <a:defRPr/>
            </a:lvl8pPr>
            <a:lvl9pPr marL="4114800" lvl="8" indent="-371475" algn="l">
              <a:lnSpc>
                <a:spcPct val="120000"/>
              </a:lnSpc>
              <a:spcBef>
                <a:spcPts val="500"/>
              </a:spcBef>
              <a:spcAft>
                <a:spcPts val="0"/>
              </a:spcAft>
              <a:buClr>
                <a:schemeClr val="dk1"/>
              </a:buClr>
              <a:buSzPts val="2250"/>
              <a:buChar char="•"/>
              <a:defRPr/>
            </a:lvl9pPr>
          </a:lstStyle>
          <a:p>
            <a:endParaRPr/>
          </a:p>
        </p:txBody>
      </p:sp>
      <p:sp>
        <p:nvSpPr>
          <p:cNvPr id="144" name="Google Shape;144;p12"/>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12"/>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12"/>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Intestazione sezione" type="secHead">
  <p:cSld name="SECTION_HEADER">
    <p:spTree>
      <p:nvGrpSpPr>
        <p:cNvPr id="1" name="Shape 147"/>
        <p:cNvGrpSpPr/>
        <p:nvPr/>
      </p:nvGrpSpPr>
      <p:grpSpPr>
        <a:xfrm>
          <a:off x="0" y="0"/>
          <a:ext cx="0" cy="0"/>
          <a:chOff x="0" y="0"/>
          <a:chExt cx="0" cy="0"/>
        </a:xfrm>
      </p:grpSpPr>
      <p:sp>
        <p:nvSpPr>
          <p:cNvPr id="148" name="Google Shape;148;p13"/>
          <p:cNvSpPr txBox="1">
            <a:spLocks noGrp="1"/>
          </p:cNvSpPr>
          <p:nvPr>
            <p:ph type="title"/>
          </p:nvPr>
        </p:nvSpPr>
        <p:spPr>
          <a:xfrm>
            <a:off x="1141411" y="1419226"/>
            <a:ext cx="99060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600"/>
              <a:buFont typeface="Arial"/>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13"/>
          <p:cNvSpPr txBox="1">
            <a:spLocks noGrp="1"/>
          </p:cNvSpPr>
          <p:nvPr>
            <p:ph type="body" idx="1"/>
          </p:nvPr>
        </p:nvSpPr>
        <p:spPr>
          <a:xfrm>
            <a:off x="1141411" y="4424362"/>
            <a:ext cx="9906000" cy="1374776"/>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rgbClr val="8990A1"/>
              </a:buClr>
              <a:buSzPts val="2250"/>
              <a:buNone/>
              <a:defRPr sz="1800" cap="none">
                <a:solidFill>
                  <a:srgbClr val="8990A1"/>
                </a:solidFill>
              </a:defRPr>
            </a:lvl1pPr>
            <a:lvl2pPr marL="914400" lvl="1" indent="-228600" algn="l">
              <a:lnSpc>
                <a:spcPct val="120000"/>
              </a:lnSpc>
              <a:spcBef>
                <a:spcPts val="500"/>
              </a:spcBef>
              <a:spcAft>
                <a:spcPts val="0"/>
              </a:spcAft>
              <a:buClr>
                <a:srgbClr val="8990A1"/>
              </a:buClr>
              <a:buSzPts val="2250"/>
              <a:buNone/>
              <a:defRPr sz="1800">
                <a:solidFill>
                  <a:srgbClr val="8990A1"/>
                </a:solidFill>
              </a:defRPr>
            </a:lvl2pPr>
            <a:lvl3pPr marL="1371600" lvl="2" indent="-228600" algn="l">
              <a:lnSpc>
                <a:spcPct val="120000"/>
              </a:lnSpc>
              <a:spcBef>
                <a:spcPts val="500"/>
              </a:spcBef>
              <a:spcAft>
                <a:spcPts val="0"/>
              </a:spcAft>
              <a:buClr>
                <a:srgbClr val="8990A1"/>
              </a:buClr>
              <a:buSzPts val="2250"/>
              <a:buNone/>
              <a:defRPr sz="1800">
                <a:solidFill>
                  <a:srgbClr val="8990A1"/>
                </a:solidFill>
              </a:defRPr>
            </a:lvl3pPr>
            <a:lvl4pPr marL="1828800" lvl="3" indent="-228600" algn="l">
              <a:lnSpc>
                <a:spcPct val="120000"/>
              </a:lnSpc>
              <a:spcBef>
                <a:spcPts val="500"/>
              </a:spcBef>
              <a:spcAft>
                <a:spcPts val="0"/>
              </a:spcAft>
              <a:buClr>
                <a:srgbClr val="8990A1"/>
              </a:buClr>
              <a:buSzPts val="2000"/>
              <a:buNone/>
              <a:defRPr sz="1600">
                <a:solidFill>
                  <a:srgbClr val="8990A1"/>
                </a:solidFill>
              </a:defRPr>
            </a:lvl4pPr>
            <a:lvl5pPr marL="2286000" lvl="4" indent="-228600" algn="l">
              <a:lnSpc>
                <a:spcPct val="120000"/>
              </a:lnSpc>
              <a:spcBef>
                <a:spcPts val="500"/>
              </a:spcBef>
              <a:spcAft>
                <a:spcPts val="0"/>
              </a:spcAft>
              <a:buClr>
                <a:srgbClr val="8990A1"/>
              </a:buClr>
              <a:buSzPts val="2000"/>
              <a:buNone/>
              <a:defRPr sz="1600">
                <a:solidFill>
                  <a:srgbClr val="8990A1"/>
                </a:solidFill>
              </a:defRPr>
            </a:lvl5pPr>
            <a:lvl6pPr marL="2743200" lvl="5" indent="-228600" algn="l">
              <a:lnSpc>
                <a:spcPct val="120000"/>
              </a:lnSpc>
              <a:spcBef>
                <a:spcPts val="500"/>
              </a:spcBef>
              <a:spcAft>
                <a:spcPts val="0"/>
              </a:spcAft>
              <a:buClr>
                <a:srgbClr val="8990A1"/>
              </a:buClr>
              <a:buSzPts val="2000"/>
              <a:buNone/>
              <a:defRPr sz="1600">
                <a:solidFill>
                  <a:srgbClr val="8990A1"/>
                </a:solidFill>
              </a:defRPr>
            </a:lvl6pPr>
            <a:lvl7pPr marL="3200400" lvl="6" indent="-228600" algn="l">
              <a:lnSpc>
                <a:spcPct val="120000"/>
              </a:lnSpc>
              <a:spcBef>
                <a:spcPts val="500"/>
              </a:spcBef>
              <a:spcAft>
                <a:spcPts val="0"/>
              </a:spcAft>
              <a:buClr>
                <a:srgbClr val="8990A1"/>
              </a:buClr>
              <a:buSzPts val="2000"/>
              <a:buNone/>
              <a:defRPr sz="1600">
                <a:solidFill>
                  <a:srgbClr val="8990A1"/>
                </a:solidFill>
              </a:defRPr>
            </a:lvl7pPr>
            <a:lvl8pPr marL="3657600" lvl="7" indent="-228600" algn="l">
              <a:lnSpc>
                <a:spcPct val="120000"/>
              </a:lnSpc>
              <a:spcBef>
                <a:spcPts val="500"/>
              </a:spcBef>
              <a:spcAft>
                <a:spcPts val="0"/>
              </a:spcAft>
              <a:buClr>
                <a:srgbClr val="8990A1"/>
              </a:buClr>
              <a:buSzPts val="2000"/>
              <a:buNone/>
              <a:defRPr sz="1600">
                <a:solidFill>
                  <a:srgbClr val="8990A1"/>
                </a:solidFill>
              </a:defRPr>
            </a:lvl8pPr>
            <a:lvl9pPr marL="4114800" lvl="8" indent="-228600" algn="l">
              <a:lnSpc>
                <a:spcPct val="120000"/>
              </a:lnSpc>
              <a:spcBef>
                <a:spcPts val="500"/>
              </a:spcBef>
              <a:spcAft>
                <a:spcPts val="0"/>
              </a:spcAft>
              <a:buClr>
                <a:srgbClr val="8990A1"/>
              </a:buClr>
              <a:buSzPts val="2000"/>
              <a:buNone/>
              <a:defRPr sz="1600">
                <a:solidFill>
                  <a:srgbClr val="8990A1"/>
                </a:solidFill>
              </a:defRPr>
            </a:lvl9pPr>
          </a:lstStyle>
          <a:p>
            <a:endParaRPr/>
          </a:p>
        </p:txBody>
      </p:sp>
      <p:sp>
        <p:nvSpPr>
          <p:cNvPr id="150" name="Google Shape;150;p13"/>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13"/>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13"/>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ue contenuti" type="twoObj">
  <p:cSld name="TWO_OBJECTS">
    <p:spTree>
      <p:nvGrpSpPr>
        <p:cNvPr id="1" name="Shape 153"/>
        <p:cNvGrpSpPr/>
        <p:nvPr/>
      </p:nvGrpSpPr>
      <p:grpSpPr>
        <a:xfrm>
          <a:off x="0" y="0"/>
          <a:ext cx="0" cy="0"/>
          <a:chOff x="0" y="0"/>
          <a:chExt cx="0" cy="0"/>
        </a:xfrm>
      </p:grpSpPr>
      <p:sp>
        <p:nvSpPr>
          <p:cNvPr id="154" name="Google Shape;154;p14"/>
          <p:cNvSpPr txBox="1">
            <a:spLocks noGrp="1"/>
          </p:cNvSpPr>
          <p:nvPr>
            <p:ph type="title"/>
          </p:nvPr>
        </p:nvSpPr>
        <p:spPr>
          <a:xfrm>
            <a:off x="1141413" y="618518"/>
            <a:ext cx="9905998" cy="147857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14"/>
          <p:cNvSpPr txBox="1">
            <a:spLocks noGrp="1"/>
          </p:cNvSpPr>
          <p:nvPr>
            <p:ph type="body" idx="1"/>
          </p:nvPr>
        </p:nvSpPr>
        <p:spPr>
          <a:xfrm>
            <a:off x="1141410" y="2249486"/>
            <a:ext cx="4878389" cy="3541714"/>
          </a:xfrm>
          <a:prstGeom prst="rect">
            <a:avLst/>
          </a:prstGeom>
          <a:noFill/>
          <a:ln>
            <a:noFill/>
          </a:ln>
        </p:spPr>
        <p:txBody>
          <a:bodyPr spcFirstLastPara="1" wrap="square" lIns="91425" tIns="45700" rIns="91425" bIns="45700" anchor="t" anchorCtr="0">
            <a:normAutofit/>
          </a:bodyPr>
          <a:lstStyle>
            <a:lvl1pPr marL="457200" lvl="0" indent="-371475" algn="l">
              <a:lnSpc>
                <a:spcPct val="120000"/>
              </a:lnSpc>
              <a:spcBef>
                <a:spcPts val="1000"/>
              </a:spcBef>
              <a:spcAft>
                <a:spcPts val="0"/>
              </a:spcAft>
              <a:buClr>
                <a:schemeClr val="dk1"/>
              </a:buClr>
              <a:buSzPts val="2250"/>
              <a:buChar char="•"/>
              <a:defRPr/>
            </a:lvl1pPr>
            <a:lvl2pPr marL="914400" lvl="1" indent="-371475" algn="l">
              <a:lnSpc>
                <a:spcPct val="120000"/>
              </a:lnSpc>
              <a:spcBef>
                <a:spcPts val="500"/>
              </a:spcBef>
              <a:spcAft>
                <a:spcPts val="0"/>
              </a:spcAft>
              <a:buClr>
                <a:schemeClr val="dk1"/>
              </a:buClr>
              <a:buSzPts val="2250"/>
              <a:buChar char="•"/>
              <a:defRPr/>
            </a:lvl2pPr>
            <a:lvl3pPr marL="1371600" lvl="2" indent="-371475" algn="l">
              <a:lnSpc>
                <a:spcPct val="120000"/>
              </a:lnSpc>
              <a:spcBef>
                <a:spcPts val="500"/>
              </a:spcBef>
              <a:spcAft>
                <a:spcPts val="0"/>
              </a:spcAft>
              <a:buClr>
                <a:schemeClr val="dk1"/>
              </a:buClr>
              <a:buSzPts val="2250"/>
              <a:buChar char="•"/>
              <a:defRPr/>
            </a:lvl3pPr>
            <a:lvl4pPr marL="1828800" lvl="3" indent="-371475" algn="l">
              <a:lnSpc>
                <a:spcPct val="120000"/>
              </a:lnSpc>
              <a:spcBef>
                <a:spcPts val="500"/>
              </a:spcBef>
              <a:spcAft>
                <a:spcPts val="0"/>
              </a:spcAft>
              <a:buClr>
                <a:schemeClr val="dk1"/>
              </a:buClr>
              <a:buSzPts val="2250"/>
              <a:buChar char="•"/>
              <a:defRPr/>
            </a:lvl4pPr>
            <a:lvl5pPr marL="2286000" lvl="4" indent="-371475" algn="l">
              <a:lnSpc>
                <a:spcPct val="120000"/>
              </a:lnSpc>
              <a:spcBef>
                <a:spcPts val="500"/>
              </a:spcBef>
              <a:spcAft>
                <a:spcPts val="0"/>
              </a:spcAft>
              <a:buClr>
                <a:schemeClr val="dk1"/>
              </a:buClr>
              <a:buSzPts val="2250"/>
              <a:buChar char="•"/>
              <a:defRPr/>
            </a:lvl5pPr>
            <a:lvl6pPr marL="2743200" lvl="5" indent="-371475" algn="l">
              <a:lnSpc>
                <a:spcPct val="120000"/>
              </a:lnSpc>
              <a:spcBef>
                <a:spcPts val="500"/>
              </a:spcBef>
              <a:spcAft>
                <a:spcPts val="0"/>
              </a:spcAft>
              <a:buClr>
                <a:schemeClr val="dk1"/>
              </a:buClr>
              <a:buSzPts val="2250"/>
              <a:buChar char="•"/>
              <a:defRPr/>
            </a:lvl6pPr>
            <a:lvl7pPr marL="3200400" lvl="6" indent="-371475" algn="l">
              <a:lnSpc>
                <a:spcPct val="120000"/>
              </a:lnSpc>
              <a:spcBef>
                <a:spcPts val="500"/>
              </a:spcBef>
              <a:spcAft>
                <a:spcPts val="0"/>
              </a:spcAft>
              <a:buClr>
                <a:schemeClr val="dk1"/>
              </a:buClr>
              <a:buSzPts val="2250"/>
              <a:buChar char="•"/>
              <a:defRPr/>
            </a:lvl7pPr>
            <a:lvl8pPr marL="3657600" lvl="7" indent="-371475" algn="l">
              <a:lnSpc>
                <a:spcPct val="120000"/>
              </a:lnSpc>
              <a:spcBef>
                <a:spcPts val="500"/>
              </a:spcBef>
              <a:spcAft>
                <a:spcPts val="0"/>
              </a:spcAft>
              <a:buClr>
                <a:schemeClr val="dk1"/>
              </a:buClr>
              <a:buSzPts val="2250"/>
              <a:buChar char="•"/>
              <a:defRPr/>
            </a:lvl8pPr>
            <a:lvl9pPr marL="4114800" lvl="8" indent="-371475" algn="l">
              <a:lnSpc>
                <a:spcPct val="120000"/>
              </a:lnSpc>
              <a:spcBef>
                <a:spcPts val="500"/>
              </a:spcBef>
              <a:spcAft>
                <a:spcPts val="0"/>
              </a:spcAft>
              <a:buClr>
                <a:schemeClr val="dk1"/>
              </a:buClr>
              <a:buSzPts val="2250"/>
              <a:buChar char="•"/>
              <a:defRPr/>
            </a:lvl9pPr>
          </a:lstStyle>
          <a:p>
            <a:endParaRPr/>
          </a:p>
        </p:txBody>
      </p:sp>
      <p:sp>
        <p:nvSpPr>
          <p:cNvPr id="156" name="Google Shape;156;p14"/>
          <p:cNvSpPr txBox="1">
            <a:spLocks noGrp="1"/>
          </p:cNvSpPr>
          <p:nvPr>
            <p:ph type="body" idx="2"/>
          </p:nvPr>
        </p:nvSpPr>
        <p:spPr>
          <a:xfrm>
            <a:off x="6172200" y="2249486"/>
            <a:ext cx="4875211" cy="3541714"/>
          </a:xfrm>
          <a:prstGeom prst="rect">
            <a:avLst/>
          </a:prstGeom>
          <a:noFill/>
          <a:ln>
            <a:noFill/>
          </a:ln>
        </p:spPr>
        <p:txBody>
          <a:bodyPr spcFirstLastPara="1" wrap="square" lIns="91425" tIns="45700" rIns="91425" bIns="45700" anchor="t" anchorCtr="0">
            <a:normAutofit/>
          </a:bodyPr>
          <a:lstStyle>
            <a:lvl1pPr marL="457200" lvl="0" indent="-371475" algn="l">
              <a:lnSpc>
                <a:spcPct val="120000"/>
              </a:lnSpc>
              <a:spcBef>
                <a:spcPts val="1000"/>
              </a:spcBef>
              <a:spcAft>
                <a:spcPts val="0"/>
              </a:spcAft>
              <a:buClr>
                <a:schemeClr val="dk1"/>
              </a:buClr>
              <a:buSzPts val="2250"/>
              <a:buChar char="•"/>
              <a:defRPr/>
            </a:lvl1pPr>
            <a:lvl2pPr marL="914400" lvl="1" indent="-371475" algn="l">
              <a:lnSpc>
                <a:spcPct val="120000"/>
              </a:lnSpc>
              <a:spcBef>
                <a:spcPts val="500"/>
              </a:spcBef>
              <a:spcAft>
                <a:spcPts val="0"/>
              </a:spcAft>
              <a:buClr>
                <a:schemeClr val="dk1"/>
              </a:buClr>
              <a:buSzPts val="2250"/>
              <a:buChar char="•"/>
              <a:defRPr/>
            </a:lvl2pPr>
            <a:lvl3pPr marL="1371600" lvl="2" indent="-371475" algn="l">
              <a:lnSpc>
                <a:spcPct val="120000"/>
              </a:lnSpc>
              <a:spcBef>
                <a:spcPts val="500"/>
              </a:spcBef>
              <a:spcAft>
                <a:spcPts val="0"/>
              </a:spcAft>
              <a:buClr>
                <a:schemeClr val="dk1"/>
              </a:buClr>
              <a:buSzPts val="2250"/>
              <a:buChar char="•"/>
              <a:defRPr/>
            </a:lvl3pPr>
            <a:lvl4pPr marL="1828800" lvl="3" indent="-371475" algn="l">
              <a:lnSpc>
                <a:spcPct val="120000"/>
              </a:lnSpc>
              <a:spcBef>
                <a:spcPts val="500"/>
              </a:spcBef>
              <a:spcAft>
                <a:spcPts val="0"/>
              </a:spcAft>
              <a:buClr>
                <a:schemeClr val="dk1"/>
              </a:buClr>
              <a:buSzPts val="2250"/>
              <a:buChar char="•"/>
              <a:defRPr/>
            </a:lvl4pPr>
            <a:lvl5pPr marL="2286000" lvl="4" indent="-371475" algn="l">
              <a:lnSpc>
                <a:spcPct val="120000"/>
              </a:lnSpc>
              <a:spcBef>
                <a:spcPts val="500"/>
              </a:spcBef>
              <a:spcAft>
                <a:spcPts val="0"/>
              </a:spcAft>
              <a:buClr>
                <a:schemeClr val="dk1"/>
              </a:buClr>
              <a:buSzPts val="2250"/>
              <a:buChar char="•"/>
              <a:defRPr/>
            </a:lvl5pPr>
            <a:lvl6pPr marL="2743200" lvl="5" indent="-371475" algn="l">
              <a:lnSpc>
                <a:spcPct val="120000"/>
              </a:lnSpc>
              <a:spcBef>
                <a:spcPts val="500"/>
              </a:spcBef>
              <a:spcAft>
                <a:spcPts val="0"/>
              </a:spcAft>
              <a:buClr>
                <a:schemeClr val="dk1"/>
              </a:buClr>
              <a:buSzPts val="2250"/>
              <a:buChar char="•"/>
              <a:defRPr/>
            </a:lvl6pPr>
            <a:lvl7pPr marL="3200400" lvl="6" indent="-371475" algn="l">
              <a:lnSpc>
                <a:spcPct val="120000"/>
              </a:lnSpc>
              <a:spcBef>
                <a:spcPts val="500"/>
              </a:spcBef>
              <a:spcAft>
                <a:spcPts val="0"/>
              </a:spcAft>
              <a:buClr>
                <a:schemeClr val="dk1"/>
              </a:buClr>
              <a:buSzPts val="2250"/>
              <a:buChar char="•"/>
              <a:defRPr/>
            </a:lvl7pPr>
            <a:lvl8pPr marL="3657600" lvl="7" indent="-371475" algn="l">
              <a:lnSpc>
                <a:spcPct val="120000"/>
              </a:lnSpc>
              <a:spcBef>
                <a:spcPts val="500"/>
              </a:spcBef>
              <a:spcAft>
                <a:spcPts val="0"/>
              </a:spcAft>
              <a:buClr>
                <a:schemeClr val="dk1"/>
              </a:buClr>
              <a:buSzPts val="2250"/>
              <a:buChar char="•"/>
              <a:defRPr/>
            </a:lvl8pPr>
            <a:lvl9pPr marL="4114800" lvl="8" indent="-371475" algn="l">
              <a:lnSpc>
                <a:spcPct val="120000"/>
              </a:lnSpc>
              <a:spcBef>
                <a:spcPts val="500"/>
              </a:spcBef>
              <a:spcAft>
                <a:spcPts val="0"/>
              </a:spcAft>
              <a:buClr>
                <a:schemeClr val="dk1"/>
              </a:buClr>
              <a:buSzPts val="2250"/>
              <a:buChar char="•"/>
              <a:defRPr/>
            </a:lvl9pPr>
          </a:lstStyle>
          <a:p>
            <a:endParaRPr/>
          </a:p>
        </p:txBody>
      </p:sp>
      <p:sp>
        <p:nvSpPr>
          <p:cNvPr id="157" name="Google Shape;157;p14"/>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14"/>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9" name="Google Shape;159;p14"/>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fronto" type="twoTxTwoObj">
  <p:cSld name="TWO_OBJECTS_WITH_TEXT">
    <p:spTree>
      <p:nvGrpSpPr>
        <p:cNvPr id="1" name="Shape 160"/>
        <p:cNvGrpSpPr/>
        <p:nvPr/>
      </p:nvGrpSpPr>
      <p:grpSpPr>
        <a:xfrm>
          <a:off x="0" y="0"/>
          <a:ext cx="0" cy="0"/>
          <a:chOff x="0" y="0"/>
          <a:chExt cx="0" cy="0"/>
        </a:xfrm>
      </p:grpSpPr>
      <p:sp>
        <p:nvSpPr>
          <p:cNvPr id="161" name="Google Shape;161;p15"/>
          <p:cNvSpPr txBox="1">
            <a:spLocks noGrp="1"/>
          </p:cNvSpPr>
          <p:nvPr>
            <p:ph type="title"/>
          </p:nvPr>
        </p:nvSpPr>
        <p:spPr>
          <a:xfrm>
            <a:off x="1141411" y="619126"/>
            <a:ext cx="9906000" cy="147796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2" name="Google Shape;162;p15"/>
          <p:cNvSpPr txBox="1">
            <a:spLocks noGrp="1"/>
          </p:cNvSpPr>
          <p:nvPr>
            <p:ph type="body" idx="1"/>
          </p:nvPr>
        </p:nvSpPr>
        <p:spPr>
          <a:xfrm>
            <a:off x="1370019" y="2249486"/>
            <a:ext cx="4649783"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3000"/>
              <a:buNone/>
              <a:defRPr sz="2400" b="0" cap="none">
                <a:solidFill>
                  <a:schemeClr val="dk1"/>
                </a:solidFill>
              </a:defRPr>
            </a:lvl1pPr>
            <a:lvl2pPr marL="914400" lvl="1" indent="-228600" algn="l">
              <a:lnSpc>
                <a:spcPct val="120000"/>
              </a:lnSpc>
              <a:spcBef>
                <a:spcPts val="500"/>
              </a:spcBef>
              <a:spcAft>
                <a:spcPts val="0"/>
              </a:spcAft>
              <a:buClr>
                <a:schemeClr val="dk1"/>
              </a:buClr>
              <a:buSzPts val="2500"/>
              <a:buNone/>
              <a:defRPr sz="2000" b="1"/>
            </a:lvl2pPr>
            <a:lvl3pPr marL="1371600" lvl="2" indent="-228600" algn="l">
              <a:lnSpc>
                <a:spcPct val="120000"/>
              </a:lnSpc>
              <a:spcBef>
                <a:spcPts val="500"/>
              </a:spcBef>
              <a:spcAft>
                <a:spcPts val="0"/>
              </a:spcAft>
              <a:buClr>
                <a:schemeClr val="dk1"/>
              </a:buClr>
              <a:buSzPts val="2250"/>
              <a:buNone/>
              <a:defRPr sz="1800" b="1"/>
            </a:lvl3pPr>
            <a:lvl4pPr marL="1828800" lvl="3" indent="-228600" algn="l">
              <a:lnSpc>
                <a:spcPct val="120000"/>
              </a:lnSpc>
              <a:spcBef>
                <a:spcPts val="500"/>
              </a:spcBef>
              <a:spcAft>
                <a:spcPts val="0"/>
              </a:spcAft>
              <a:buClr>
                <a:schemeClr val="dk1"/>
              </a:buClr>
              <a:buSzPts val="2000"/>
              <a:buNone/>
              <a:defRPr sz="1600" b="1"/>
            </a:lvl4pPr>
            <a:lvl5pPr marL="2286000" lvl="4" indent="-228600" algn="l">
              <a:lnSpc>
                <a:spcPct val="120000"/>
              </a:lnSpc>
              <a:spcBef>
                <a:spcPts val="500"/>
              </a:spcBef>
              <a:spcAft>
                <a:spcPts val="0"/>
              </a:spcAft>
              <a:buClr>
                <a:schemeClr val="dk1"/>
              </a:buClr>
              <a:buSzPts val="2000"/>
              <a:buNone/>
              <a:defRPr sz="1600" b="1"/>
            </a:lvl5pPr>
            <a:lvl6pPr marL="2743200" lvl="5" indent="-228600" algn="l">
              <a:lnSpc>
                <a:spcPct val="120000"/>
              </a:lnSpc>
              <a:spcBef>
                <a:spcPts val="500"/>
              </a:spcBef>
              <a:spcAft>
                <a:spcPts val="0"/>
              </a:spcAft>
              <a:buClr>
                <a:schemeClr val="dk1"/>
              </a:buClr>
              <a:buSzPts val="2000"/>
              <a:buNone/>
              <a:defRPr sz="1600" b="1"/>
            </a:lvl6pPr>
            <a:lvl7pPr marL="3200400" lvl="6" indent="-228600" algn="l">
              <a:lnSpc>
                <a:spcPct val="120000"/>
              </a:lnSpc>
              <a:spcBef>
                <a:spcPts val="500"/>
              </a:spcBef>
              <a:spcAft>
                <a:spcPts val="0"/>
              </a:spcAft>
              <a:buClr>
                <a:schemeClr val="dk1"/>
              </a:buClr>
              <a:buSzPts val="2000"/>
              <a:buNone/>
              <a:defRPr sz="1600" b="1"/>
            </a:lvl7pPr>
            <a:lvl8pPr marL="3657600" lvl="7" indent="-228600" algn="l">
              <a:lnSpc>
                <a:spcPct val="120000"/>
              </a:lnSpc>
              <a:spcBef>
                <a:spcPts val="500"/>
              </a:spcBef>
              <a:spcAft>
                <a:spcPts val="0"/>
              </a:spcAft>
              <a:buClr>
                <a:schemeClr val="dk1"/>
              </a:buClr>
              <a:buSzPts val="2000"/>
              <a:buNone/>
              <a:defRPr sz="1600" b="1"/>
            </a:lvl8pPr>
            <a:lvl9pPr marL="4114800" lvl="8" indent="-228600" algn="l">
              <a:lnSpc>
                <a:spcPct val="120000"/>
              </a:lnSpc>
              <a:spcBef>
                <a:spcPts val="500"/>
              </a:spcBef>
              <a:spcAft>
                <a:spcPts val="0"/>
              </a:spcAft>
              <a:buClr>
                <a:schemeClr val="dk1"/>
              </a:buClr>
              <a:buSzPts val="2000"/>
              <a:buNone/>
              <a:defRPr sz="1600" b="1"/>
            </a:lvl9pPr>
          </a:lstStyle>
          <a:p>
            <a:endParaRPr/>
          </a:p>
        </p:txBody>
      </p:sp>
      <p:sp>
        <p:nvSpPr>
          <p:cNvPr id="163" name="Google Shape;163;p15"/>
          <p:cNvSpPr txBox="1">
            <a:spLocks noGrp="1"/>
          </p:cNvSpPr>
          <p:nvPr>
            <p:ph type="body" idx="2"/>
          </p:nvPr>
        </p:nvSpPr>
        <p:spPr>
          <a:xfrm>
            <a:off x="1141410" y="3073397"/>
            <a:ext cx="4878391" cy="2717801"/>
          </a:xfrm>
          <a:prstGeom prst="rect">
            <a:avLst/>
          </a:prstGeom>
          <a:noFill/>
          <a:ln>
            <a:noFill/>
          </a:ln>
        </p:spPr>
        <p:txBody>
          <a:bodyPr spcFirstLastPara="1" wrap="square" lIns="91425" tIns="45700" rIns="91425" bIns="45700" anchor="t" anchorCtr="0">
            <a:normAutofit/>
          </a:bodyPr>
          <a:lstStyle>
            <a:lvl1pPr marL="457200" lvl="0" indent="-371475" algn="l">
              <a:lnSpc>
                <a:spcPct val="120000"/>
              </a:lnSpc>
              <a:spcBef>
                <a:spcPts val="1000"/>
              </a:spcBef>
              <a:spcAft>
                <a:spcPts val="0"/>
              </a:spcAft>
              <a:buClr>
                <a:schemeClr val="dk1"/>
              </a:buClr>
              <a:buSzPts val="2250"/>
              <a:buChar char="•"/>
              <a:defRPr/>
            </a:lvl1pPr>
            <a:lvl2pPr marL="914400" lvl="1" indent="-371475" algn="l">
              <a:lnSpc>
                <a:spcPct val="120000"/>
              </a:lnSpc>
              <a:spcBef>
                <a:spcPts val="500"/>
              </a:spcBef>
              <a:spcAft>
                <a:spcPts val="0"/>
              </a:spcAft>
              <a:buClr>
                <a:schemeClr val="dk1"/>
              </a:buClr>
              <a:buSzPts val="2250"/>
              <a:buChar char="•"/>
              <a:defRPr/>
            </a:lvl2pPr>
            <a:lvl3pPr marL="1371600" lvl="2" indent="-371475" algn="l">
              <a:lnSpc>
                <a:spcPct val="120000"/>
              </a:lnSpc>
              <a:spcBef>
                <a:spcPts val="500"/>
              </a:spcBef>
              <a:spcAft>
                <a:spcPts val="0"/>
              </a:spcAft>
              <a:buClr>
                <a:schemeClr val="dk1"/>
              </a:buClr>
              <a:buSzPts val="2250"/>
              <a:buChar char="•"/>
              <a:defRPr/>
            </a:lvl3pPr>
            <a:lvl4pPr marL="1828800" lvl="3" indent="-371475" algn="l">
              <a:lnSpc>
                <a:spcPct val="120000"/>
              </a:lnSpc>
              <a:spcBef>
                <a:spcPts val="500"/>
              </a:spcBef>
              <a:spcAft>
                <a:spcPts val="0"/>
              </a:spcAft>
              <a:buClr>
                <a:schemeClr val="dk1"/>
              </a:buClr>
              <a:buSzPts val="2250"/>
              <a:buChar char="•"/>
              <a:defRPr/>
            </a:lvl4pPr>
            <a:lvl5pPr marL="2286000" lvl="4" indent="-371475" algn="l">
              <a:lnSpc>
                <a:spcPct val="120000"/>
              </a:lnSpc>
              <a:spcBef>
                <a:spcPts val="500"/>
              </a:spcBef>
              <a:spcAft>
                <a:spcPts val="0"/>
              </a:spcAft>
              <a:buClr>
                <a:schemeClr val="dk1"/>
              </a:buClr>
              <a:buSzPts val="2250"/>
              <a:buChar char="•"/>
              <a:defRPr/>
            </a:lvl5pPr>
            <a:lvl6pPr marL="2743200" lvl="5" indent="-371475" algn="l">
              <a:lnSpc>
                <a:spcPct val="120000"/>
              </a:lnSpc>
              <a:spcBef>
                <a:spcPts val="500"/>
              </a:spcBef>
              <a:spcAft>
                <a:spcPts val="0"/>
              </a:spcAft>
              <a:buClr>
                <a:schemeClr val="dk1"/>
              </a:buClr>
              <a:buSzPts val="2250"/>
              <a:buChar char="•"/>
              <a:defRPr/>
            </a:lvl6pPr>
            <a:lvl7pPr marL="3200400" lvl="6" indent="-371475" algn="l">
              <a:lnSpc>
                <a:spcPct val="120000"/>
              </a:lnSpc>
              <a:spcBef>
                <a:spcPts val="500"/>
              </a:spcBef>
              <a:spcAft>
                <a:spcPts val="0"/>
              </a:spcAft>
              <a:buClr>
                <a:schemeClr val="dk1"/>
              </a:buClr>
              <a:buSzPts val="2250"/>
              <a:buChar char="•"/>
              <a:defRPr/>
            </a:lvl7pPr>
            <a:lvl8pPr marL="3657600" lvl="7" indent="-371475" algn="l">
              <a:lnSpc>
                <a:spcPct val="120000"/>
              </a:lnSpc>
              <a:spcBef>
                <a:spcPts val="500"/>
              </a:spcBef>
              <a:spcAft>
                <a:spcPts val="0"/>
              </a:spcAft>
              <a:buClr>
                <a:schemeClr val="dk1"/>
              </a:buClr>
              <a:buSzPts val="2250"/>
              <a:buChar char="•"/>
              <a:defRPr/>
            </a:lvl8pPr>
            <a:lvl9pPr marL="4114800" lvl="8" indent="-371475" algn="l">
              <a:lnSpc>
                <a:spcPct val="120000"/>
              </a:lnSpc>
              <a:spcBef>
                <a:spcPts val="500"/>
              </a:spcBef>
              <a:spcAft>
                <a:spcPts val="0"/>
              </a:spcAft>
              <a:buClr>
                <a:schemeClr val="dk1"/>
              </a:buClr>
              <a:buSzPts val="2250"/>
              <a:buChar char="•"/>
              <a:defRPr/>
            </a:lvl9pPr>
          </a:lstStyle>
          <a:p>
            <a:endParaRPr/>
          </a:p>
        </p:txBody>
      </p:sp>
      <p:sp>
        <p:nvSpPr>
          <p:cNvPr id="164" name="Google Shape;164;p15"/>
          <p:cNvSpPr txBox="1">
            <a:spLocks noGrp="1"/>
          </p:cNvSpPr>
          <p:nvPr>
            <p:ph type="body" idx="3"/>
          </p:nvPr>
        </p:nvSpPr>
        <p:spPr>
          <a:xfrm>
            <a:off x="6400808" y="2249485"/>
            <a:ext cx="4646602"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3000"/>
              <a:buNone/>
              <a:defRPr sz="2400" b="0" cap="none">
                <a:solidFill>
                  <a:schemeClr val="dk1"/>
                </a:solidFill>
              </a:defRPr>
            </a:lvl1pPr>
            <a:lvl2pPr marL="914400" lvl="1" indent="-228600" algn="l">
              <a:lnSpc>
                <a:spcPct val="120000"/>
              </a:lnSpc>
              <a:spcBef>
                <a:spcPts val="500"/>
              </a:spcBef>
              <a:spcAft>
                <a:spcPts val="0"/>
              </a:spcAft>
              <a:buClr>
                <a:schemeClr val="dk1"/>
              </a:buClr>
              <a:buSzPts val="2500"/>
              <a:buNone/>
              <a:defRPr sz="2000" b="1"/>
            </a:lvl2pPr>
            <a:lvl3pPr marL="1371600" lvl="2" indent="-228600" algn="l">
              <a:lnSpc>
                <a:spcPct val="120000"/>
              </a:lnSpc>
              <a:spcBef>
                <a:spcPts val="500"/>
              </a:spcBef>
              <a:spcAft>
                <a:spcPts val="0"/>
              </a:spcAft>
              <a:buClr>
                <a:schemeClr val="dk1"/>
              </a:buClr>
              <a:buSzPts val="2250"/>
              <a:buNone/>
              <a:defRPr sz="1800" b="1"/>
            </a:lvl3pPr>
            <a:lvl4pPr marL="1828800" lvl="3" indent="-228600" algn="l">
              <a:lnSpc>
                <a:spcPct val="120000"/>
              </a:lnSpc>
              <a:spcBef>
                <a:spcPts val="500"/>
              </a:spcBef>
              <a:spcAft>
                <a:spcPts val="0"/>
              </a:spcAft>
              <a:buClr>
                <a:schemeClr val="dk1"/>
              </a:buClr>
              <a:buSzPts val="2000"/>
              <a:buNone/>
              <a:defRPr sz="1600" b="1"/>
            </a:lvl4pPr>
            <a:lvl5pPr marL="2286000" lvl="4" indent="-228600" algn="l">
              <a:lnSpc>
                <a:spcPct val="120000"/>
              </a:lnSpc>
              <a:spcBef>
                <a:spcPts val="500"/>
              </a:spcBef>
              <a:spcAft>
                <a:spcPts val="0"/>
              </a:spcAft>
              <a:buClr>
                <a:schemeClr val="dk1"/>
              </a:buClr>
              <a:buSzPts val="2000"/>
              <a:buNone/>
              <a:defRPr sz="1600" b="1"/>
            </a:lvl5pPr>
            <a:lvl6pPr marL="2743200" lvl="5" indent="-228600" algn="l">
              <a:lnSpc>
                <a:spcPct val="120000"/>
              </a:lnSpc>
              <a:spcBef>
                <a:spcPts val="500"/>
              </a:spcBef>
              <a:spcAft>
                <a:spcPts val="0"/>
              </a:spcAft>
              <a:buClr>
                <a:schemeClr val="dk1"/>
              </a:buClr>
              <a:buSzPts val="2000"/>
              <a:buNone/>
              <a:defRPr sz="1600" b="1"/>
            </a:lvl6pPr>
            <a:lvl7pPr marL="3200400" lvl="6" indent="-228600" algn="l">
              <a:lnSpc>
                <a:spcPct val="120000"/>
              </a:lnSpc>
              <a:spcBef>
                <a:spcPts val="500"/>
              </a:spcBef>
              <a:spcAft>
                <a:spcPts val="0"/>
              </a:spcAft>
              <a:buClr>
                <a:schemeClr val="dk1"/>
              </a:buClr>
              <a:buSzPts val="2000"/>
              <a:buNone/>
              <a:defRPr sz="1600" b="1"/>
            </a:lvl7pPr>
            <a:lvl8pPr marL="3657600" lvl="7" indent="-228600" algn="l">
              <a:lnSpc>
                <a:spcPct val="120000"/>
              </a:lnSpc>
              <a:spcBef>
                <a:spcPts val="500"/>
              </a:spcBef>
              <a:spcAft>
                <a:spcPts val="0"/>
              </a:spcAft>
              <a:buClr>
                <a:schemeClr val="dk1"/>
              </a:buClr>
              <a:buSzPts val="2000"/>
              <a:buNone/>
              <a:defRPr sz="1600" b="1"/>
            </a:lvl8pPr>
            <a:lvl9pPr marL="4114800" lvl="8" indent="-228600" algn="l">
              <a:lnSpc>
                <a:spcPct val="120000"/>
              </a:lnSpc>
              <a:spcBef>
                <a:spcPts val="500"/>
              </a:spcBef>
              <a:spcAft>
                <a:spcPts val="0"/>
              </a:spcAft>
              <a:buClr>
                <a:schemeClr val="dk1"/>
              </a:buClr>
              <a:buSzPts val="2000"/>
              <a:buNone/>
              <a:defRPr sz="1600" b="1"/>
            </a:lvl9pPr>
          </a:lstStyle>
          <a:p>
            <a:endParaRPr/>
          </a:p>
        </p:txBody>
      </p:sp>
      <p:sp>
        <p:nvSpPr>
          <p:cNvPr id="165" name="Google Shape;165;p15"/>
          <p:cNvSpPr txBox="1">
            <a:spLocks noGrp="1"/>
          </p:cNvSpPr>
          <p:nvPr>
            <p:ph type="body" idx="4"/>
          </p:nvPr>
        </p:nvSpPr>
        <p:spPr>
          <a:xfrm>
            <a:off x="6172200" y="3073397"/>
            <a:ext cx="4875210" cy="2717801"/>
          </a:xfrm>
          <a:prstGeom prst="rect">
            <a:avLst/>
          </a:prstGeom>
          <a:noFill/>
          <a:ln>
            <a:noFill/>
          </a:ln>
        </p:spPr>
        <p:txBody>
          <a:bodyPr spcFirstLastPara="1" wrap="square" lIns="91425" tIns="45700" rIns="91425" bIns="45700" anchor="t" anchorCtr="0">
            <a:normAutofit/>
          </a:bodyPr>
          <a:lstStyle>
            <a:lvl1pPr marL="457200" lvl="0" indent="-371475" algn="l">
              <a:lnSpc>
                <a:spcPct val="120000"/>
              </a:lnSpc>
              <a:spcBef>
                <a:spcPts val="1000"/>
              </a:spcBef>
              <a:spcAft>
                <a:spcPts val="0"/>
              </a:spcAft>
              <a:buClr>
                <a:schemeClr val="dk1"/>
              </a:buClr>
              <a:buSzPts val="2250"/>
              <a:buChar char="•"/>
              <a:defRPr/>
            </a:lvl1pPr>
            <a:lvl2pPr marL="914400" lvl="1" indent="-371475" algn="l">
              <a:lnSpc>
                <a:spcPct val="120000"/>
              </a:lnSpc>
              <a:spcBef>
                <a:spcPts val="500"/>
              </a:spcBef>
              <a:spcAft>
                <a:spcPts val="0"/>
              </a:spcAft>
              <a:buClr>
                <a:schemeClr val="dk1"/>
              </a:buClr>
              <a:buSzPts val="2250"/>
              <a:buChar char="•"/>
              <a:defRPr/>
            </a:lvl2pPr>
            <a:lvl3pPr marL="1371600" lvl="2" indent="-371475" algn="l">
              <a:lnSpc>
                <a:spcPct val="120000"/>
              </a:lnSpc>
              <a:spcBef>
                <a:spcPts val="500"/>
              </a:spcBef>
              <a:spcAft>
                <a:spcPts val="0"/>
              </a:spcAft>
              <a:buClr>
                <a:schemeClr val="dk1"/>
              </a:buClr>
              <a:buSzPts val="2250"/>
              <a:buChar char="•"/>
              <a:defRPr/>
            </a:lvl3pPr>
            <a:lvl4pPr marL="1828800" lvl="3" indent="-371475" algn="l">
              <a:lnSpc>
                <a:spcPct val="120000"/>
              </a:lnSpc>
              <a:spcBef>
                <a:spcPts val="500"/>
              </a:spcBef>
              <a:spcAft>
                <a:spcPts val="0"/>
              </a:spcAft>
              <a:buClr>
                <a:schemeClr val="dk1"/>
              </a:buClr>
              <a:buSzPts val="2250"/>
              <a:buChar char="•"/>
              <a:defRPr/>
            </a:lvl4pPr>
            <a:lvl5pPr marL="2286000" lvl="4" indent="-371475" algn="l">
              <a:lnSpc>
                <a:spcPct val="120000"/>
              </a:lnSpc>
              <a:spcBef>
                <a:spcPts val="500"/>
              </a:spcBef>
              <a:spcAft>
                <a:spcPts val="0"/>
              </a:spcAft>
              <a:buClr>
                <a:schemeClr val="dk1"/>
              </a:buClr>
              <a:buSzPts val="2250"/>
              <a:buChar char="•"/>
              <a:defRPr/>
            </a:lvl5pPr>
            <a:lvl6pPr marL="2743200" lvl="5" indent="-371475" algn="l">
              <a:lnSpc>
                <a:spcPct val="120000"/>
              </a:lnSpc>
              <a:spcBef>
                <a:spcPts val="500"/>
              </a:spcBef>
              <a:spcAft>
                <a:spcPts val="0"/>
              </a:spcAft>
              <a:buClr>
                <a:schemeClr val="dk1"/>
              </a:buClr>
              <a:buSzPts val="2250"/>
              <a:buChar char="•"/>
              <a:defRPr/>
            </a:lvl6pPr>
            <a:lvl7pPr marL="3200400" lvl="6" indent="-371475" algn="l">
              <a:lnSpc>
                <a:spcPct val="120000"/>
              </a:lnSpc>
              <a:spcBef>
                <a:spcPts val="500"/>
              </a:spcBef>
              <a:spcAft>
                <a:spcPts val="0"/>
              </a:spcAft>
              <a:buClr>
                <a:schemeClr val="dk1"/>
              </a:buClr>
              <a:buSzPts val="2250"/>
              <a:buChar char="•"/>
              <a:defRPr/>
            </a:lvl7pPr>
            <a:lvl8pPr marL="3657600" lvl="7" indent="-371475" algn="l">
              <a:lnSpc>
                <a:spcPct val="120000"/>
              </a:lnSpc>
              <a:spcBef>
                <a:spcPts val="500"/>
              </a:spcBef>
              <a:spcAft>
                <a:spcPts val="0"/>
              </a:spcAft>
              <a:buClr>
                <a:schemeClr val="dk1"/>
              </a:buClr>
              <a:buSzPts val="2250"/>
              <a:buChar char="•"/>
              <a:defRPr/>
            </a:lvl8pPr>
            <a:lvl9pPr marL="4114800" lvl="8" indent="-371475" algn="l">
              <a:lnSpc>
                <a:spcPct val="120000"/>
              </a:lnSpc>
              <a:spcBef>
                <a:spcPts val="500"/>
              </a:spcBef>
              <a:spcAft>
                <a:spcPts val="0"/>
              </a:spcAft>
              <a:buClr>
                <a:schemeClr val="dk1"/>
              </a:buClr>
              <a:buSzPts val="2250"/>
              <a:buChar char="•"/>
              <a:defRPr/>
            </a:lvl9pPr>
          </a:lstStyle>
          <a:p>
            <a:endParaRPr/>
          </a:p>
        </p:txBody>
      </p:sp>
      <p:sp>
        <p:nvSpPr>
          <p:cNvPr id="166" name="Google Shape;166;p15"/>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7" name="Google Shape;167;p15"/>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8" name="Google Shape;168;p15"/>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olo titolo" type="titleOnly">
  <p:cSld name="TITLE_ONLY">
    <p:spTree>
      <p:nvGrpSpPr>
        <p:cNvPr id="1" name="Shape 169"/>
        <p:cNvGrpSpPr/>
        <p:nvPr/>
      </p:nvGrpSpPr>
      <p:grpSpPr>
        <a:xfrm>
          <a:off x="0" y="0"/>
          <a:ext cx="0" cy="0"/>
          <a:chOff x="0" y="0"/>
          <a:chExt cx="0" cy="0"/>
        </a:xfrm>
      </p:grpSpPr>
      <p:sp>
        <p:nvSpPr>
          <p:cNvPr id="170" name="Google Shape;170;p16"/>
          <p:cNvSpPr txBox="1">
            <a:spLocks noGrp="1"/>
          </p:cNvSpPr>
          <p:nvPr>
            <p:ph type="title"/>
          </p:nvPr>
        </p:nvSpPr>
        <p:spPr>
          <a:xfrm>
            <a:off x="1141413" y="618518"/>
            <a:ext cx="9905998" cy="147857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1" name="Google Shape;171;p16"/>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2" name="Google Shape;172;p16"/>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3" name="Google Shape;173;p16"/>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9"/>
        <p:cNvGrpSpPr/>
        <p:nvPr/>
      </p:nvGrpSpPr>
      <p:grpSpPr>
        <a:xfrm>
          <a:off x="0" y="0"/>
          <a:ext cx="0" cy="0"/>
          <a:chOff x="0" y="0"/>
          <a:chExt cx="0" cy="0"/>
        </a:xfrm>
      </p:grpSpPr>
      <p:pic>
        <p:nvPicPr>
          <p:cNvPr id="10" name="Google Shape;10;p7" descr="\\DROBO-FS\QuickDrops\JB\PPTX NG\Droplets\LightingOverlay.png"/>
          <p:cNvPicPr preferRelativeResize="0"/>
          <p:nvPr/>
        </p:nvPicPr>
        <p:blipFill rotWithShape="1">
          <a:blip r:embed="rId20">
            <a:alphaModFix amt="30000"/>
          </a:blip>
          <a:srcRect/>
          <a:stretch/>
        </p:blipFill>
        <p:spPr>
          <a:xfrm>
            <a:off x="0" y="-1"/>
            <a:ext cx="12192003" cy="6858001"/>
          </a:xfrm>
          <a:prstGeom prst="rect">
            <a:avLst/>
          </a:prstGeom>
          <a:noFill/>
          <a:ln>
            <a:noFill/>
          </a:ln>
        </p:spPr>
      </p:pic>
      <p:grpSp>
        <p:nvGrpSpPr>
          <p:cNvPr id="11" name="Google Shape;11;p7"/>
          <p:cNvGrpSpPr/>
          <p:nvPr/>
        </p:nvGrpSpPr>
        <p:grpSpPr>
          <a:xfrm>
            <a:off x="-14288" y="0"/>
            <a:ext cx="12053888" cy="6858001"/>
            <a:chOff x="-14288" y="0"/>
            <a:chExt cx="12053888" cy="6858001"/>
          </a:xfrm>
        </p:grpSpPr>
        <p:grpSp>
          <p:nvGrpSpPr>
            <p:cNvPr id="12" name="Google Shape;12;p7"/>
            <p:cNvGrpSpPr/>
            <p:nvPr/>
          </p:nvGrpSpPr>
          <p:grpSpPr>
            <a:xfrm>
              <a:off x="-14288" y="0"/>
              <a:ext cx="1220788" cy="6858001"/>
              <a:chOff x="-14288" y="0"/>
              <a:chExt cx="1220788" cy="6858001"/>
            </a:xfrm>
          </p:grpSpPr>
          <p:sp>
            <p:nvSpPr>
              <p:cNvPr id="13" name="Google Shape;13;p7"/>
              <p:cNvSpPr/>
              <p:nvPr/>
            </p:nvSpPr>
            <p:spPr>
              <a:xfrm>
                <a:off x="114300" y="4763"/>
                <a:ext cx="23813" cy="2181225"/>
              </a:xfrm>
              <a:prstGeom prst="rect">
                <a:avLst/>
              </a:prstGeom>
              <a:gradFill>
                <a:gsLst>
                  <a:gs pos="0">
                    <a:schemeClr val="dk2"/>
                  </a:gs>
                  <a:gs pos="100000">
                    <a:srgbClr val="E8F5FB"/>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7"/>
              <p:cNvSpPr/>
              <p:nvPr/>
            </p:nvSpPr>
            <p:spPr>
              <a:xfrm>
                <a:off x="33337" y="217646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dk2"/>
                  </a:gs>
                  <a:gs pos="100000">
                    <a:srgbClr val="E8F5FB"/>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7"/>
              <p:cNvSpPr/>
              <p:nvPr/>
            </p:nvSpPr>
            <p:spPr>
              <a:xfrm>
                <a:off x="28575" y="4021138"/>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dk2"/>
                  </a:gs>
                  <a:gs pos="100000">
                    <a:srgbClr val="E8F5FB"/>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7"/>
              <p:cNvSpPr/>
              <p:nvPr/>
            </p:nvSpPr>
            <p:spPr>
              <a:xfrm>
                <a:off x="200025" y="4763"/>
                <a:ext cx="369888" cy="1811338"/>
              </a:xfrm>
              <a:custGeom>
                <a:avLst/>
                <a:gdLst/>
                <a:ahLst/>
                <a:cxnLst/>
                <a:rect l="l" t="t" r="r" b="b"/>
                <a:pathLst>
                  <a:path w="233" h="1141" extrusionOk="0">
                    <a:moveTo>
                      <a:pt x="218" y="1141"/>
                    </a:moveTo>
                    <a:lnTo>
                      <a:pt x="0" y="626"/>
                    </a:lnTo>
                    <a:lnTo>
                      <a:pt x="0" y="0"/>
                    </a:lnTo>
                    <a:lnTo>
                      <a:pt x="15" y="0"/>
                    </a:lnTo>
                    <a:lnTo>
                      <a:pt x="15" y="623"/>
                    </a:lnTo>
                    <a:lnTo>
                      <a:pt x="233" y="1135"/>
                    </a:lnTo>
                    <a:lnTo>
                      <a:pt x="218" y="1141"/>
                    </a:lnTo>
                    <a:close/>
                  </a:path>
                </a:pathLst>
              </a:custGeom>
              <a:gradFill>
                <a:gsLst>
                  <a:gs pos="0">
                    <a:schemeClr val="dk2"/>
                  </a:gs>
                  <a:gs pos="100000">
                    <a:srgbClr val="E8F5FB"/>
                  </a:gs>
                </a:gsLst>
                <a:lin ang="5400000" scaled="0"/>
              </a:gradFill>
              <a:ln>
                <a:noFill/>
              </a:ln>
            </p:spPr>
          </p:sp>
          <p:sp>
            <p:nvSpPr>
              <p:cNvPr id="17" name="Google Shape;17;p7"/>
              <p:cNvSpPr/>
              <p:nvPr/>
            </p:nvSpPr>
            <p:spPr>
              <a:xfrm>
                <a:off x="503237" y="1801813"/>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adFill>
                <a:gsLst>
                  <a:gs pos="0">
                    <a:schemeClr val="dk2"/>
                  </a:gs>
                  <a:gs pos="100000">
                    <a:srgbClr val="E8F5FB"/>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7"/>
              <p:cNvSpPr/>
              <p:nvPr/>
            </p:nvSpPr>
            <p:spPr>
              <a:xfrm>
                <a:off x="285750" y="4763"/>
                <a:ext cx="369888" cy="1430338"/>
              </a:xfrm>
              <a:custGeom>
                <a:avLst/>
                <a:gdLst/>
                <a:ahLst/>
                <a:cxnLst/>
                <a:rect l="l" t="t" r="r" b="b"/>
                <a:pathLst>
                  <a:path w="233" h="901" extrusionOk="0">
                    <a:moveTo>
                      <a:pt x="221" y="901"/>
                    </a:moveTo>
                    <a:lnTo>
                      <a:pt x="0" y="383"/>
                    </a:lnTo>
                    <a:lnTo>
                      <a:pt x="0" y="0"/>
                    </a:lnTo>
                    <a:lnTo>
                      <a:pt x="18" y="0"/>
                    </a:lnTo>
                    <a:lnTo>
                      <a:pt x="18" y="380"/>
                    </a:lnTo>
                    <a:lnTo>
                      <a:pt x="233" y="895"/>
                    </a:lnTo>
                    <a:lnTo>
                      <a:pt x="221" y="901"/>
                    </a:lnTo>
                    <a:close/>
                  </a:path>
                </a:pathLst>
              </a:custGeom>
              <a:gradFill>
                <a:gsLst>
                  <a:gs pos="0">
                    <a:schemeClr val="dk2"/>
                  </a:gs>
                  <a:gs pos="100000">
                    <a:srgbClr val="E8F5FB"/>
                  </a:gs>
                </a:gsLst>
                <a:lin ang="5400000" scaled="0"/>
              </a:gradFill>
              <a:ln>
                <a:noFill/>
              </a:ln>
            </p:spPr>
          </p:sp>
          <p:sp>
            <p:nvSpPr>
              <p:cNvPr id="19" name="Google Shape;19;p7"/>
              <p:cNvSpPr/>
              <p:nvPr/>
            </p:nvSpPr>
            <p:spPr>
              <a:xfrm>
                <a:off x="546100" y="0"/>
                <a:ext cx="152400" cy="912813"/>
              </a:xfrm>
              <a:custGeom>
                <a:avLst/>
                <a:gdLst/>
                <a:ahLst/>
                <a:cxnLst/>
                <a:rect l="l" t="t" r="r" b="b"/>
                <a:pathLst>
                  <a:path w="96" h="575" extrusionOk="0">
                    <a:moveTo>
                      <a:pt x="96" y="575"/>
                    </a:moveTo>
                    <a:lnTo>
                      <a:pt x="78" y="575"/>
                    </a:lnTo>
                    <a:lnTo>
                      <a:pt x="78" y="192"/>
                    </a:lnTo>
                    <a:lnTo>
                      <a:pt x="0" y="6"/>
                    </a:lnTo>
                    <a:lnTo>
                      <a:pt x="15" y="0"/>
                    </a:lnTo>
                    <a:lnTo>
                      <a:pt x="96" y="189"/>
                    </a:lnTo>
                    <a:lnTo>
                      <a:pt x="96" y="575"/>
                    </a:lnTo>
                    <a:close/>
                  </a:path>
                </a:pathLst>
              </a:custGeom>
              <a:gradFill>
                <a:gsLst>
                  <a:gs pos="0">
                    <a:schemeClr val="dk2"/>
                  </a:gs>
                  <a:gs pos="100000">
                    <a:srgbClr val="E8F5FB"/>
                  </a:gs>
                </a:gsLst>
                <a:lin ang="5400000" scaled="0"/>
              </a:gradFill>
              <a:ln>
                <a:noFill/>
              </a:ln>
            </p:spPr>
          </p:sp>
          <p:sp>
            <p:nvSpPr>
              <p:cNvPr id="20" name="Google Shape;20;p7"/>
              <p:cNvSpPr/>
              <p:nvPr/>
            </p:nvSpPr>
            <p:spPr>
              <a:xfrm>
                <a:off x="588962" y="14208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adFill>
                <a:gsLst>
                  <a:gs pos="0">
                    <a:schemeClr val="dk2"/>
                  </a:gs>
                  <a:gs pos="100000">
                    <a:srgbClr val="E8F5FB"/>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7"/>
              <p:cNvSpPr/>
              <p:nvPr/>
            </p:nvSpPr>
            <p:spPr>
              <a:xfrm>
                <a:off x="588962" y="90328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dk2"/>
                  </a:gs>
                  <a:gs pos="100000">
                    <a:srgbClr val="E8F5FB"/>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7"/>
              <p:cNvSpPr/>
              <p:nvPr/>
            </p:nvSpPr>
            <p:spPr>
              <a:xfrm>
                <a:off x="641350" y="0"/>
                <a:ext cx="422275" cy="527050"/>
              </a:xfrm>
              <a:custGeom>
                <a:avLst/>
                <a:gdLst/>
                <a:ahLst/>
                <a:cxnLst/>
                <a:rect l="l" t="t" r="r" b="b"/>
                <a:pathLst>
                  <a:path w="266" h="332" extrusionOk="0">
                    <a:moveTo>
                      <a:pt x="257" y="332"/>
                    </a:moveTo>
                    <a:lnTo>
                      <a:pt x="48" y="123"/>
                    </a:lnTo>
                    <a:lnTo>
                      <a:pt x="0" y="6"/>
                    </a:lnTo>
                    <a:lnTo>
                      <a:pt x="15" y="0"/>
                    </a:lnTo>
                    <a:lnTo>
                      <a:pt x="63" y="114"/>
                    </a:lnTo>
                    <a:lnTo>
                      <a:pt x="266" y="320"/>
                    </a:lnTo>
                    <a:lnTo>
                      <a:pt x="257" y="332"/>
                    </a:lnTo>
                    <a:close/>
                  </a:path>
                </a:pathLst>
              </a:custGeom>
              <a:gradFill>
                <a:gsLst>
                  <a:gs pos="0">
                    <a:schemeClr val="dk2"/>
                  </a:gs>
                  <a:gs pos="100000">
                    <a:srgbClr val="E8F5FB"/>
                  </a:gs>
                </a:gsLst>
                <a:lin ang="5400000" scaled="0"/>
              </a:gradFill>
              <a:ln>
                <a:noFill/>
              </a:ln>
            </p:spPr>
          </p:sp>
          <p:sp>
            <p:nvSpPr>
              <p:cNvPr id="23" name="Google Shape;23;p7"/>
              <p:cNvSpPr/>
              <p:nvPr/>
            </p:nvSpPr>
            <p:spPr>
              <a:xfrm>
                <a:off x="1020762" y="488950"/>
                <a:ext cx="161925" cy="147638"/>
              </a:xfrm>
              <a:custGeom>
                <a:avLst/>
                <a:gdLst/>
                <a:ahLst/>
                <a:cxnLst/>
                <a:rect l="l" t="t" r="r" b="b"/>
                <a:pathLst>
                  <a:path w="34" h="31" extrusionOk="0">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adFill>
                <a:gsLst>
                  <a:gs pos="0">
                    <a:schemeClr val="dk2"/>
                  </a:gs>
                  <a:gs pos="100000">
                    <a:srgbClr val="E8F5FB"/>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4" name="Google Shape;24;p7"/>
              <p:cNvCxnSpPr/>
              <p:nvPr/>
            </p:nvCxnSpPr>
            <p:spPr>
              <a:xfrm>
                <a:off x="-4763" y="9525"/>
                <a:ext cx="0" cy="0"/>
              </a:xfrm>
              <a:prstGeom prst="straightConnector1">
                <a:avLst/>
              </a:prstGeom>
              <a:gradFill>
                <a:gsLst>
                  <a:gs pos="0">
                    <a:schemeClr val="dk2"/>
                  </a:gs>
                  <a:gs pos="100000">
                    <a:srgbClr val="E8F5FB"/>
                  </a:gs>
                </a:gsLst>
                <a:lin ang="5400000" scaled="0"/>
              </a:gradFill>
              <a:ln w="9525" cap="flat" cmpd="sng">
                <a:solidFill>
                  <a:srgbClr val="FFFFFF"/>
                </a:solidFill>
                <a:prstDash val="solid"/>
                <a:miter lim="800000"/>
                <a:headEnd type="none" w="med" len="med"/>
                <a:tailEnd type="none" w="med" len="med"/>
              </a:ln>
            </p:spPr>
          </p:cxnSp>
          <p:sp>
            <p:nvSpPr>
              <p:cNvPr id="25" name="Google Shape;25;p7"/>
              <p:cNvSpPr/>
              <p:nvPr/>
            </p:nvSpPr>
            <p:spPr>
              <a:xfrm>
                <a:off x="9525" y="1801813"/>
                <a:ext cx="123825" cy="127000"/>
              </a:xfrm>
              <a:custGeom>
                <a:avLst/>
                <a:gdLst/>
                <a:ahLst/>
                <a:cxnLst/>
                <a:rect l="l" t="t" r="r" b="b"/>
                <a:pathLst>
                  <a:path w="78" h="80" extrusionOk="0">
                    <a:moveTo>
                      <a:pt x="6" y="80"/>
                    </a:moveTo>
                    <a:lnTo>
                      <a:pt x="0" y="71"/>
                    </a:lnTo>
                    <a:lnTo>
                      <a:pt x="69" y="0"/>
                    </a:lnTo>
                    <a:lnTo>
                      <a:pt x="78" y="9"/>
                    </a:lnTo>
                    <a:lnTo>
                      <a:pt x="6" y="80"/>
                    </a:lnTo>
                    <a:close/>
                  </a:path>
                </a:pathLst>
              </a:custGeom>
              <a:gradFill>
                <a:gsLst>
                  <a:gs pos="0">
                    <a:schemeClr val="dk2"/>
                  </a:gs>
                  <a:gs pos="100000">
                    <a:srgbClr val="E8F5FB"/>
                  </a:gs>
                </a:gsLst>
                <a:lin ang="5400000" scaled="0"/>
              </a:gradFill>
              <a:ln>
                <a:noFill/>
              </a:ln>
            </p:spPr>
          </p:sp>
          <p:sp>
            <p:nvSpPr>
              <p:cNvPr id="26" name="Google Shape;26;p7"/>
              <p:cNvSpPr/>
              <p:nvPr/>
            </p:nvSpPr>
            <p:spPr>
              <a:xfrm>
                <a:off x="-9525" y="3549650"/>
                <a:ext cx="147638" cy="481013"/>
              </a:xfrm>
              <a:custGeom>
                <a:avLst/>
                <a:gdLst/>
                <a:ahLst/>
                <a:cxnLst/>
                <a:rect l="l" t="t" r="r" b="b"/>
                <a:pathLst>
                  <a:path w="93" h="303" extrusionOk="0">
                    <a:moveTo>
                      <a:pt x="93" y="303"/>
                    </a:moveTo>
                    <a:lnTo>
                      <a:pt x="78" y="303"/>
                    </a:lnTo>
                    <a:lnTo>
                      <a:pt x="78" y="78"/>
                    </a:lnTo>
                    <a:lnTo>
                      <a:pt x="0" y="12"/>
                    </a:lnTo>
                    <a:lnTo>
                      <a:pt x="12" y="0"/>
                    </a:lnTo>
                    <a:lnTo>
                      <a:pt x="93" y="69"/>
                    </a:lnTo>
                    <a:lnTo>
                      <a:pt x="93" y="303"/>
                    </a:lnTo>
                    <a:close/>
                  </a:path>
                </a:pathLst>
              </a:custGeom>
              <a:gradFill>
                <a:gsLst>
                  <a:gs pos="0">
                    <a:schemeClr val="dk2"/>
                  </a:gs>
                  <a:gs pos="100000">
                    <a:srgbClr val="E8F5FB"/>
                  </a:gs>
                </a:gsLst>
                <a:lin ang="5400000" scaled="0"/>
              </a:gradFill>
              <a:ln>
                <a:noFill/>
              </a:ln>
            </p:spPr>
          </p:sp>
          <p:sp>
            <p:nvSpPr>
              <p:cNvPr id="27" name="Google Shape;27;p7"/>
              <p:cNvSpPr/>
              <p:nvPr/>
            </p:nvSpPr>
            <p:spPr>
              <a:xfrm>
                <a:off x="128587" y="1382713"/>
                <a:ext cx="142875" cy="476250"/>
              </a:xfrm>
              <a:custGeom>
                <a:avLst/>
                <a:gdLst/>
                <a:ahLst/>
                <a:cxnLst/>
                <a:rect l="l" t="t" r="r" b="b"/>
                <a:pathLst>
                  <a:path w="90" h="300" extrusionOk="0">
                    <a:moveTo>
                      <a:pt x="90" y="300"/>
                    </a:moveTo>
                    <a:lnTo>
                      <a:pt x="78" y="300"/>
                    </a:lnTo>
                    <a:lnTo>
                      <a:pt x="78" y="84"/>
                    </a:lnTo>
                    <a:lnTo>
                      <a:pt x="0" y="9"/>
                    </a:lnTo>
                    <a:lnTo>
                      <a:pt x="9" y="0"/>
                    </a:lnTo>
                    <a:lnTo>
                      <a:pt x="90" y="81"/>
                    </a:lnTo>
                    <a:lnTo>
                      <a:pt x="90" y="300"/>
                    </a:lnTo>
                    <a:close/>
                  </a:path>
                </a:pathLst>
              </a:custGeom>
              <a:gradFill>
                <a:gsLst>
                  <a:gs pos="0">
                    <a:schemeClr val="dk2"/>
                  </a:gs>
                  <a:gs pos="100000">
                    <a:srgbClr val="E8F5FB"/>
                  </a:gs>
                </a:gsLst>
                <a:lin ang="5400000" scaled="0"/>
              </a:gradFill>
              <a:ln>
                <a:noFill/>
              </a:ln>
            </p:spPr>
          </p:sp>
          <p:sp>
            <p:nvSpPr>
              <p:cNvPr id="28" name="Google Shape;28;p7"/>
              <p:cNvSpPr/>
              <p:nvPr/>
            </p:nvSpPr>
            <p:spPr>
              <a:xfrm>
                <a:off x="204787" y="1849438"/>
                <a:ext cx="114300" cy="107950"/>
              </a:xfrm>
              <a:custGeom>
                <a:avLst/>
                <a:gdLst/>
                <a:ahLst/>
                <a:cxnLst/>
                <a:rect l="l" t="t" r="r" b="b"/>
                <a:pathLst>
                  <a:path w="24" h="23" extrusionOk="0">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adFill>
                <a:gsLst>
                  <a:gs pos="0">
                    <a:schemeClr val="dk2"/>
                  </a:gs>
                  <a:gs pos="100000">
                    <a:srgbClr val="E8F5FB"/>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7"/>
              <p:cNvSpPr/>
              <p:nvPr/>
            </p:nvSpPr>
            <p:spPr>
              <a:xfrm>
                <a:off x="133350" y="4662488"/>
                <a:ext cx="23813" cy="2181225"/>
              </a:xfrm>
              <a:prstGeom prst="rect">
                <a:avLst/>
              </a:prstGeom>
              <a:gradFill>
                <a:gsLst>
                  <a:gs pos="0">
                    <a:schemeClr val="dk2"/>
                  </a:gs>
                  <a:gs pos="100000">
                    <a:srgbClr val="E8F5FB"/>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7"/>
              <p:cNvSpPr/>
              <p:nvPr/>
            </p:nvSpPr>
            <p:spPr>
              <a:xfrm>
                <a:off x="223837" y="5041900"/>
                <a:ext cx="369888" cy="1801813"/>
              </a:xfrm>
              <a:custGeom>
                <a:avLst/>
                <a:gdLst/>
                <a:ahLst/>
                <a:cxnLst/>
                <a:rect l="l" t="t" r="r" b="b"/>
                <a:pathLst>
                  <a:path w="233" h="1135" extrusionOk="0">
                    <a:moveTo>
                      <a:pt x="15" y="1135"/>
                    </a:moveTo>
                    <a:lnTo>
                      <a:pt x="0" y="1135"/>
                    </a:lnTo>
                    <a:lnTo>
                      <a:pt x="0" y="515"/>
                    </a:lnTo>
                    <a:lnTo>
                      <a:pt x="0" y="512"/>
                    </a:lnTo>
                    <a:lnTo>
                      <a:pt x="218" y="0"/>
                    </a:lnTo>
                    <a:lnTo>
                      <a:pt x="233" y="6"/>
                    </a:lnTo>
                    <a:lnTo>
                      <a:pt x="15" y="518"/>
                    </a:lnTo>
                    <a:lnTo>
                      <a:pt x="15" y="1135"/>
                    </a:lnTo>
                    <a:close/>
                  </a:path>
                </a:pathLst>
              </a:custGeom>
              <a:gradFill>
                <a:gsLst>
                  <a:gs pos="0">
                    <a:schemeClr val="dk2"/>
                  </a:gs>
                  <a:gs pos="100000">
                    <a:srgbClr val="E8F5FB"/>
                  </a:gs>
                </a:gsLst>
                <a:lin ang="5400000" scaled="0"/>
              </a:gradFill>
              <a:ln>
                <a:noFill/>
              </a:ln>
            </p:spPr>
          </p:sp>
          <p:sp>
            <p:nvSpPr>
              <p:cNvPr id="31" name="Google Shape;31;p7"/>
              <p:cNvSpPr/>
              <p:nvPr/>
            </p:nvSpPr>
            <p:spPr>
              <a:xfrm>
                <a:off x="52387" y="44815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dk2"/>
                  </a:gs>
                  <a:gs pos="100000">
                    <a:srgbClr val="E8F5FB"/>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7"/>
              <p:cNvSpPr/>
              <p:nvPr/>
            </p:nvSpPr>
            <p:spPr>
              <a:xfrm>
                <a:off x="-14288" y="5627688"/>
                <a:ext cx="85725" cy="1216025"/>
              </a:xfrm>
              <a:custGeom>
                <a:avLst/>
                <a:gdLst/>
                <a:ahLst/>
                <a:cxnLst/>
                <a:rect l="l" t="t" r="r" b="b"/>
                <a:pathLst>
                  <a:path w="54" h="766" extrusionOk="0">
                    <a:moveTo>
                      <a:pt x="54" y="766"/>
                    </a:moveTo>
                    <a:lnTo>
                      <a:pt x="36" y="766"/>
                    </a:lnTo>
                    <a:lnTo>
                      <a:pt x="36" y="149"/>
                    </a:lnTo>
                    <a:lnTo>
                      <a:pt x="0" y="3"/>
                    </a:lnTo>
                    <a:lnTo>
                      <a:pt x="18" y="0"/>
                    </a:lnTo>
                    <a:lnTo>
                      <a:pt x="54" y="146"/>
                    </a:lnTo>
                    <a:lnTo>
                      <a:pt x="54" y="766"/>
                    </a:lnTo>
                    <a:close/>
                  </a:path>
                </a:pathLst>
              </a:custGeom>
              <a:gradFill>
                <a:gsLst>
                  <a:gs pos="0">
                    <a:schemeClr val="dk2"/>
                  </a:gs>
                  <a:gs pos="100000">
                    <a:srgbClr val="E8F5FB"/>
                  </a:gs>
                </a:gsLst>
                <a:lin ang="5400000" scaled="0"/>
              </a:gradFill>
              <a:ln>
                <a:noFill/>
              </a:ln>
            </p:spPr>
          </p:sp>
          <p:sp>
            <p:nvSpPr>
              <p:cNvPr id="33" name="Google Shape;33;p7"/>
              <p:cNvSpPr/>
              <p:nvPr/>
            </p:nvSpPr>
            <p:spPr>
              <a:xfrm>
                <a:off x="527050" y="4867275"/>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dk2"/>
                  </a:gs>
                  <a:gs pos="100000">
                    <a:srgbClr val="E8F5FB"/>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7"/>
              <p:cNvSpPr/>
              <p:nvPr/>
            </p:nvSpPr>
            <p:spPr>
              <a:xfrm>
                <a:off x="309562" y="5422900"/>
                <a:ext cx="374650" cy="1425575"/>
              </a:xfrm>
              <a:custGeom>
                <a:avLst/>
                <a:gdLst/>
                <a:ahLst/>
                <a:cxnLst/>
                <a:rect l="l" t="t" r="r" b="b"/>
                <a:pathLst>
                  <a:path w="236" h="898" extrusionOk="0">
                    <a:moveTo>
                      <a:pt x="18" y="898"/>
                    </a:moveTo>
                    <a:lnTo>
                      <a:pt x="0" y="898"/>
                    </a:lnTo>
                    <a:lnTo>
                      <a:pt x="0" y="515"/>
                    </a:lnTo>
                    <a:lnTo>
                      <a:pt x="3" y="512"/>
                    </a:lnTo>
                    <a:lnTo>
                      <a:pt x="221" y="0"/>
                    </a:lnTo>
                    <a:lnTo>
                      <a:pt x="236" y="6"/>
                    </a:lnTo>
                    <a:lnTo>
                      <a:pt x="18" y="518"/>
                    </a:lnTo>
                    <a:lnTo>
                      <a:pt x="18" y="898"/>
                    </a:lnTo>
                    <a:close/>
                  </a:path>
                </a:pathLst>
              </a:custGeom>
              <a:gradFill>
                <a:gsLst>
                  <a:gs pos="0">
                    <a:schemeClr val="dk2"/>
                  </a:gs>
                  <a:gs pos="100000">
                    <a:srgbClr val="E8F5FB"/>
                  </a:gs>
                </a:gsLst>
                <a:lin ang="5400000" scaled="0"/>
              </a:gradFill>
              <a:ln>
                <a:noFill/>
              </a:ln>
            </p:spPr>
          </p:sp>
          <p:sp>
            <p:nvSpPr>
              <p:cNvPr id="35" name="Google Shape;35;p7"/>
              <p:cNvSpPr/>
              <p:nvPr/>
            </p:nvSpPr>
            <p:spPr>
              <a:xfrm>
                <a:off x="569912" y="5945188"/>
                <a:ext cx="152400" cy="912813"/>
              </a:xfrm>
              <a:custGeom>
                <a:avLst/>
                <a:gdLst/>
                <a:ahLst/>
                <a:cxnLst/>
                <a:rect l="l" t="t" r="r" b="b"/>
                <a:pathLst>
                  <a:path w="96" h="575" extrusionOk="0">
                    <a:moveTo>
                      <a:pt x="15" y="575"/>
                    </a:moveTo>
                    <a:lnTo>
                      <a:pt x="0" y="569"/>
                    </a:lnTo>
                    <a:lnTo>
                      <a:pt x="81" y="383"/>
                    </a:lnTo>
                    <a:lnTo>
                      <a:pt x="81" y="0"/>
                    </a:lnTo>
                    <a:lnTo>
                      <a:pt x="96" y="0"/>
                    </a:lnTo>
                    <a:lnTo>
                      <a:pt x="96" y="386"/>
                    </a:lnTo>
                    <a:lnTo>
                      <a:pt x="15" y="575"/>
                    </a:lnTo>
                    <a:close/>
                  </a:path>
                </a:pathLst>
              </a:custGeom>
              <a:gradFill>
                <a:gsLst>
                  <a:gs pos="0">
                    <a:schemeClr val="dk2"/>
                  </a:gs>
                  <a:gs pos="100000">
                    <a:srgbClr val="E8F5FB"/>
                  </a:gs>
                </a:gsLst>
                <a:lin ang="5400000" scaled="0"/>
              </a:gradFill>
              <a:ln>
                <a:noFill/>
              </a:ln>
            </p:spPr>
          </p:sp>
          <p:sp>
            <p:nvSpPr>
              <p:cNvPr id="36" name="Google Shape;36;p7"/>
              <p:cNvSpPr/>
              <p:nvPr/>
            </p:nvSpPr>
            <p:spPr>
              <a:xfrm>
                <a:off x="612775" y="524668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dk2"/>
                  </a:gs>
                  <a:gs pos="100000">
                    <a:srgbClr val="E8F5FB"/>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7"/>
              <p:cNvSpPr/>
              <p:nvPr/>
            </p:nvSpPr>
            <p:spPr>
              <a:xfrm>
                <a:off x="612775" y="57642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dk2"/>
                  </a:gs>
                  <a:gs pos="100000">
                    <a:srgbClr val="E8F5FB"/>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p:nvPr/>
            </p:nvSpPr>
            <p:spPr>
              <a:xfrm>
                <a:off x="669925" y="6330950"/>
                <a:ext cx="417513" cy="517525"/>
              </a:xfrm>
              <a:custGeom>
                <a:avLst/>
                <a:gdLst/>
                <a:ahLst/>
                <a:cxnLst/>
                <a:rect l="l" t="t" r="r" b="b"/>
                <a:pathLst>
                  <a:path w="263" h="326" extrusionOk="0">
                    <a:moveTo>
                      <a:pt x="15" y="326"/>
                    </a:moveTo>
                    <a:lnTo>
                      <a:pt x="0" y="320"/>
                    </a:lnTo>
                    <a:lnTo>
                      <a:pt x="45" y="206"/>
                    </a:lnTo>
                    <a:lnTo>
                      <a:pt x="48" y="206"/>
                    </a:lnTo>
                    <a:lnTo>
                      <a:pt x="254" y="0"/>
                    </a:lnTo>
                    <a:lnTo>
                      <a:pt x="263" y="12"/>
                    </a:lnTo>
                    <a:lnTo>
                      <a:pt x="60" y="215"/>
                    </a:lnTo>
                    <a:lnTo>
                      <a:pt x="15" y="326"/>
                    </a:lnTo>
                    <a:close/>
                  </a:path>
                </a:pathLst>
              </a:custGeom>
              <a:gradFill>
                <a:gsLst>
                  <a:gs pos="0">
                    <a:schemeClr val="dk2"/>
                  </a:gs>
                  <a:gs pos="100000">
                    <a:srgbClr val="E8F5FB"/>
                  </a:gs>
                </a:gsLst>
                <a:lin ang="5400000" scaled="0"/>
              </a:gradFill>
              <a:ln>
                <a:noFill/>
              </a:ln>
            </p:spPr>
          </p:sp>
          <p:sp>
            <p:nvSpPr>
              <p:cNvPr id="39" name="Google Shape;39;p7"/>
              <p:cNvSpPr/>
              <p:nvPr/>
            </p:nvSpPr>
            <p:spPr>
              <a:xfrm>
                <a:off x="1049337" y="6221413"/>
                <a:ext cx="157163" cy="147638"/>
              </a:xfrm>
              <a:custGeom>
                <a:avLst/>
                <a:gdLst/>
                <a:ahLst/>
                <a:cxnLst/>
                <a:rect l="l" t="t" r="r" b="b"/>
                <a:pathLst>
                  <a:path w="33" h="31" extrusionOk="0">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adFill>
                <a:gsLst>
                  <a:gs pos="0">
                    <a:schemeClr val="dk2"/>
                  </a:gs>
                  <a:gs pos="100000">
                    <a:srgbClr val="E8F5FB"/>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 name="Google Shape;40;p7"/>
            <p:cNvGrpSpPr/>
            <p:nvPr/>
          </p:nvGrpSpPr>
          <p:grpSpPr>
            <a:xfrm>
              <a:off x="11364912" y="0"/>
              <a:ext cx="674688" cy="6848476"/>
              <a:chOff x="11364912" y="0"/>
              <a:chExt cx="674688" cy="6848476"/>
            </a:xfrm>
          </p:grpSpPr>
          <p:sp>
            <p:nvSpPr>
              <p:cNvPr id="41" name="Google Shape;41;p7"/>
              <p:cNvSpPr/>
              <p:nvPr/>
            </p:nvSpPr>
            <p:spPr>
              <a:xfrm>
                <a:off x="11483975" y="0"/>
                <a:ext cx="417513" cy="512763"/>
              </a:xfrm>
              <a:custGeom>
                <a:avLst/>
                <a:gdLst/>
                <a:ahLst/>
                <a:cxnLst/>
                <a:rect l="l" t="t" r="r" b="b"/>
                <a:pathLst>
                  <a:path w="263" h="323" extrusionOk="0">
                    <a:moveTo>
                      <a:pt x="12" y="323"/>
                    </a:moveTo>
                    <a:lnTo>
                      <a:pt x="0" y="314"/>
                    </a:lnTo>
                    <a:lnTo>
                      <a:pt x="203" y="108"/>
                    </a:lnTo>
                    <a:lnTo>
                      <a:pt x="248" y="0"/>
                    </a:lnTo>
                    <a:lnTo>
                      <a:pt x="263" y="6"/>
                    </a:lnTo>
                    <a:lnTo>
                      <a:pt x="218" y="117"/>
                    </a:lnTo>
                    <a:lnTo>
                      <a:pt x="218" y="117"/>
                    </a:lnTo>
                    <a:lnTo>
                      <a:pt x="12" y="323"/>
                    </a:lnTo>
                    <a:close/>
                  </a:path>
                </a:pathLst>
              </a:custGeom>
              <a:gradFill>
                <a:gsLst>
                  <a:gs pos="0">
                    <a:srgbClr val="17406D">
                      <a:alpha val="80000"/>
                    </a:srgbClr>
                  </a:gs>
                  <a:gs pos="100000">
                    <a:srgbClr val="E8F5FB">
                      <a:alpha val="60000"/>
                    </a:srgbClr>
                  </a:gs>
                </a:gsLst>
                <a:lin ang="5400000" scaled="0"/>
              </a:gradFill>
              <a:ln>
                <a:noFill/>
              </a:ln>
            </p:spPr>
          </p:sp>
          <p:sp>
            <p:nvSpPr>
              <p:cNvPr id="42" name="Google Shape;42;p7"/>
              <p:cNvSpPr/>
              <p:nvPr/>
            </p:nvSpPr>
            <p:spPr>
              <a:xfrm>
                <a:off x="11364912" y="474663"/>
                <a:ext cx="157163" cy="152400"/>
              </a:xfrm>
              <a:custGeom>
                <a:avLst/>
                <a:gdLst/>
                <a:ahLst/>
                <a:cxnLst/>
                <a:rect l="l" t="t" r="r" b="b"/>
                <a:pathLst>
                  <a:path w="33" h="32" extrusionOk="0">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adFill>
                <a:gsLst>
                  <a:gs pos="0">
                    <a:srgbClr val="17406D">
                      <a:alpha val="80000"/>
                    </a:srgbClr>
                  </a:gs>
                  <a:gs pos="100000">
                    <a:srgbClr val="E8F5FB">
                      <a:alpha val="60000"/>
                    </a:srgbClr>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7"/>
              <p:cNvSpPr/>
              <p:nvPr/>
            </p:nvSpPr>
            <p:spPr>
              <a:xfrm>
                <a:off x="11631612" y="1539875"/>
                <a:ext cx="188913"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rgbClr val="17406D">
                      <a:alpha val="80000"/>
                    </a:srgbClr>
                  </a:gs>
                  <a:gs pos="100000">
                    <a:srgbClr val="E8F5FB">
                      <a:alpha val="60000"/>
                    </a:srgbClr>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7"/>
              <p:cNvSpPr/>
              <p:nvPr/>
            </p:nvSpPr>
            <p:spPr>
              <a:xfrm>
                <a:off x="11531600" y="5694363"/>
                <a:ext cx="298450" cy="1154113"/>
              </a:xfrm>
              <a:custGeom>
                <a:avLst/>
                <a:gdLst/>
                <a:ahLst/>
                <a:cxnLst/>
                <a:rect l="l" t="t" r="r" b="b"/>
                <a:pathLst>
                  <a:path w="188" h="727" extrusionOk="0">
                    <a:moveTo>
                      <a:pt x="15" y="727"/>
                    </a:moveTo>
                    <a:lnTo>
                      <a:pt x="0" y="727"/>
                    </a:lnTo>
                    <a:lnTo>
                      <a:pt x="0" y="407"/>
                    </a:lnTo>
                    <a:lnTo>
                      <a:pt x="0" y="407"/>
                    </a:lnTo>
                    <a:lnTo>
                      <a:pt x="176" y="0"/>
                    </a:lnTo>
                    <a:lnTo>
                      <a:pt x="188" y="6"/>
                    </a:lnTo>
                    <a:lnTo>
                      <a:pt x="15" y="410"/>
                    </a:lnTo>
                    <a:lnTo>
                      <a:pt x="15" y="727"/>
                    </a:lnTo>
                    <a:close/>
                  </a:path>
                </a:pathLst>
              </a:custGeom>
              <a:gradFill>
                <a:gsLst>
                  <a:gs pos="0">
                    <a:srgbClr val="17406D">
                      <a:alpha val="80000"/>
                    </a:srgbClr>
                  </a:gs>
                  <a:gs pos="100000">
                    <a:srgbClr val="E8F5FB">
                      <a:alpha val="60000"/>
                    </a:srgbClr>
                  </a:gs>
                </a:gsLst>
                <a:lin ang="5400000" scaled="0"/>
              </a:gradFill>
              <a:ln>
                <a:noFill/>
              </a:ln>
            </p:spPr>
          </p:sp>
          <p:sp>
            <p:nvSpPr>
              <p:cNvPr id="45" name="Google Shape;45;p7"/>
              <p:cNvSpPr/>
              <p:nvPr/>
            </p:nvSpPr>
            <p:spPr>
              <a:xfrm>
                <a:off x="11772900" y="5551488"/>
                <a:ext cx="157163" cy="155575"/>
              </a:xfrm>
              <a:custGeom>
                <a:avLst/>
                <a:gdLst/>
                <a:ahLst/>
                <a:cxnLst/>
                <a:rect l="l" t="t" r="r" b="b"/>
                <a:pathLst>
                  <a:path w="33" h="33" extrusionOk="0">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adFill>
                <a:gsLst>
                  <a:gs pos="0">
                    <a:srgbClr val="17406D">
                      <a:alpha val="80000"/>
                    </a:srgbClr>
                  </a:gs>
                  <a:gs pos="100000">
                    <a:srgbClr val="E8F5FB">
                      <a:alpha val="60000"/>
                    </a:srgbClr>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7"/>
              <p:cNvSpPr/>
              <p:nvPr/>
            </p:nvSpPr>
            <p:spPr>
              <a:xfrm>
                <a:off x="11710987" y="4763"/>
                <a:ext cx="304800" cy="1544638"/>
              </a:xfrm>
              <a:custGeom>
                <a:avLst/>
                <a:gdLst/>
                <a:ahLst/>
                <a:cxnLst/>
                <a:rect l="l" t="t" r="r" b="b"/>
                <a:pathLst>
                  <a:path w="192" h="973" extrusionOk="0">
                    <a:moveTo>
                      <a:pt x="15" y="973"/>
                    </a:moveTo>
                    <a:lnTo>
                      <a:pt x="0" y="973"/>
                    </a:lnTo>
                    <a:lnTo>
                      <a:pt x="0" y="790"/>
                    </a:lnTo>
                    <a:lnTo>
                      <a:pt x="174" y="614"/>
                    </a:lnTo>
                    <a:lnTo>
                      <a:pt x="174" y="0"/>
                    </a:lnTo>
                    <a:lnTo>
                      <a:pt x="192" y="0"/>
                    </a:lnTo>
                    <a:lnTo>
                      <a:pt x="192" y="620"/>
                    </a:lnTo>
                    <a:lnTo>
                      <a:pt x="15" y="796"/>
                    </a:lnTo>
                    <a:lnTo>
                      <a:pt x="15" y="973"/>
                    </a:lnTo>
                    <a:close/>
                  </a:path>
                </a:pathLst>
              </a:custGeom>
              <a:gradFill>
                <a:gsLst>
                  <a:gs pos="0">
                    <a:srgbClr val="17406D">
                      <a:alpha val="80000"/>
                    </a:srgbClr>
                  </a:gs>
                  <a:gs pos="100000">
                    <a:srgbClr val="E8F5FB">
                      <a:alpha val="60000"/>
                    </a:srgbClr>
                  </a:gs>
                </a:gsLst>
                <a:lin ang="5400000" scaled="0"/>
              </a:gradFill>
              <a:ln>
                <a:noFill/>
              </a:ln>
            </p:spPr>
          </p:sp>
          <p:sp>
            <p:nvSpPr>
              <p:cNvPr id="47" name="Google Shape;47;p7"/>
              <p:cNvSpPr/>
              <p:nvPr/>
            </p:nvSpPr>
            <p:spPr>
              <a:xfrm>
                <a:off x="11636375" y="4867275"/>
                <a:ext cx="188913"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rgbClr val="17406D">
                      <a:alpha val="80000"/>
                    </a:srgbClr>
                  </a:gs>
                  <a:gs pos="100000">
                    <a:srgbClr val="E8F5FB">
                      <a:alpha val="60000"/>
                    </a:srgbClr>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7"/>
              <p:cNvSpPr/>
              <p:nvPr/>
            </p:nvSpPr>
            <p:spPr>
              <a:xfrm>
                <a:off x="11441112" y="5046663"/>
                <a:ext cx="307975" cy="1801813"/>
              </a:xfrm>
              <a:custGeom>
                <a:avLst/>
                <a:gdLst/>
                <a:ahLst/>
                <a:cxnLst/>
                <a:rect l="l" t="t" r="r" b="b"/>
                <a:pathLst>
                  <a:path w="194" h="1135" extrusionOk="0">
                    <a:moveTo>
                      <a:pt x="18" y="1135"/>
                    </a:moveTo>
                    <a:lnTo>
                      <a:pt x="0" y="1135"/>
                    </a:lnTo>
                    <a:lnTo>
                      <a:pt x="0" y="354"/>
                    </a:lnTo>
                    <a:lnTo>
                      <a:pt x="176" y="177"/>
                    </a:lnTo>
                    <a:lnTo>
                      <a:pt x="176" y="0"/>
                    </a:lnTo>
                    <a:lnTo>
                      <a:pt x="194" y="0"/>
                    </a:lnTo>
                    <a:lnTo>
                      <a:pt x="194" y="183"/>
                    </a:lnTo>
                    <a:lnTo>
                      <a:pt x="18" y="360"/>
                    </a:lnTo>
                    <a:lnTo>
                      <a:pt x="18" y="1135"/>
                    </a:lnTo>
                    <a:close/>
                  </a:path>
                </a:pathLst>
              </a:custGeom>
              <a:gradFill>
                <a:gsLst>
                  <a:gs pos="0">
                    <a:srgbClr val="17406D">
                      <a:alpha val="80000"/>
                    </a:srgbClr>
                  </a:gs>
                  <a:gs pos="100000">
                    <a:srgbClr val="E8F5FB">
                      <a:alpha val="60000"/>
                    </a:srgbClr>
                  </a:gs>
                </a:gsLst>
                <a:lin ang="5400000" scaled="0"/>
              </a:gradFill>
              <a:ln>
                <a:noFill/>
              </a:ln>
            </p:spPr>
          </p:sp>
          <p:sp>
            <p:nvSpPr>
              <p:cNvPr id="49" name="Google Shape;49;p7"/>
              <p:cNvSpPr/>
              <p:nvPr/>
            </p:nvSpPr>
            <p:spPr>
              <a:xfrm>
                <a:off x="11849100" y="6416675"/>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rgbClr val="17406D">
                      <a:alpha val="80000"/>
                    </a:srgbClr>
                  </a:gs>
                  <a:gs pos="100000">
                    <a:srgbClr val="E8F5FB">
                      <a:alpha val="60000"/>
                    </a:srgbClr>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7"/>
              <p:cNvSpPr/>
              <p:nvPr/>
            </p:nvSpPr>
            <p:spPr>
              <a:xfrm>
                <a:off x="11939587" y="6596063"/>
                <a:ext cx="23813" cy="252413"/>
              </a:xfrm>
              <a:prstGeom prst="rect">
                <a:avLst/>
              </a:prstGeom>
              <a:gradFill>
                <a:gsLst>
                  <a:gs pos="0">
                    <a:srgbClr val="17406D">
                      <a:alpha val="80000"/>
                    </a:srgbClr>
                  </a:gs>
                  <a:gs pos="100000">
                    <a:srgbClr val="E8F5FB">
                      <a:alpha val="60000"/>
                    </a:srgbClr>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1" name="Google Shape;51;p7"/>
          <p:cNvSpPr txBox="1">
            <a:spLocks noGrp="1"/>
          </p:cNvSpPr>
          <p:nvPr>
            <p:ph type="title"/>
          </p:nvPr>
        </p:nvSpPr>
        <p:spPr>
          <a:xfrm>
            <a:off x="1141413" y="618518"/>
            <a:ext cx="9905998" cy="147857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2" name="Google Shape;52;p7"/>
          <p:cNvSpPr txBox="1">
            <a:spLocks noGrp="1"/>
          </p:cNvSpPr>
          <p:nvPr>
            <p:ph type="body" idx="1"/>
          </p:nvPr>
        </p:nvSpPr>
        <p:spPr>
          <a:xfrm>
            <a:off x="1141412" y="2249487"/>
            <a:ext cx="9905999" cy="3541714"/>
          </a:xfrm>
          <a:prstGeom prst="rect">
            <a:avLst/>
          </a:prstGeom>
          <a:noFill/>
          <a:ln>
            <a:noFill/>
          </a:ln>
        </p:spPr>
        <p:txBody>
          <a:bodyPr spcFirstLastPara="1" wrap="square" lIns="91425" tIns="45700" rIns="91425" bIns="45700" anchor="t" anchorCtr="0">
            <a:normAutofit/>
          </a:bodyPr>
          <a:lstStyle>
            <a:lvl1pPr marL="457200" marR="0" lvl="0" indent="-419100" algn="l" rtl="0">
              <a:lnSpc>
                <a:spcPct val="120000"/>
              </a:lnSpc>
              <a:spcBef>
                <a:spcPts val="1000"/>
              </a:spcBef>
              <a:spcAft>
                <a:spcPts val="0"/>
              </a:spcAft>
              <a:buClr>
                <a:schemeClr val="dk1"/>
              </a:buClr>
              <a:buSzPts val="3000"/>
              <a:buFont typeface="Arial"/>
              <a:buChar char="•"/>
              <a:defRPr sz="2400" b="0" i="0" u="none" strike="noStrike" cap="none">
                <a:solidFill>
                  <a:schemeClr val="dk1"/>
                </a:solidFill>
                <a:latin typeface="Arial"/>
                <a:ea typeface="Arial"/>
                <a:cs typeface="Arial"/>
                <a:sym typeface="Arial"/>
              </a:defRPr>
            </a:lvl1pPr>
            <a:lvl2pPr marL="914400" marR="0" lvl="1" indent="-387350" algn="l" rtl="0">
              <a:lnSpc>
                <a:spcPct val="120000"/>
              </a:lnSpc>
              <a:spcBef>
                <a:spcPts val="500"/>
              </a:spcBef>
              <a:spcAft>
                <a:spcPts val="0"/>
              </a:spcAft>
              <a:buClr>
                <a:schemeClr val="dk1"/>
              </a:buClr>
              <a:buSzPts val="2500"/>
              <a:buFont typeface="Arial"/>
              <a:buChar char="•"/>
              <a:defRPr sz="2000" b="0" i="0" u="none" strike="noStrike" cap="none">
                <a:solidFill>
                  <a:schemeClr val="dk1"/>
                </a:solidFill>
                <a:latin typeface="Arial"/>
                <a:ea typeface="Arial"/>
                <a:cs typeface="Arial"/>
                <a:sym typeface="Arial"/>
              </a:defRPr>
            </a:lvl2pPr>
            <a:lvl3pPr marL="1371600" marR="0" lvl="2" indent="-371475" algn="l" rtl="0">
              <a:lnSpc>
                <a:spcPct val="120000"/>
              </a:lnSpc>
              <a:spcBef>
                <a:spcPts val="500"/>
              </a:spcBef>
              <a:spcAft>
                <a:spcPts val="0"/>
              </a:spcAft>
              <a:buClr>
                <a:schemeClr val="dk1"/>
              </a:buClr>
              <a:buSzPts val="2250"/>
              <a:buFont typeface="Arial"/>
              <a:buChar char="•"/>
              <a:defRPr sz="1800" b="0" i="0" u="none" strike="noStrike" cap="none">
                <a:solidFill>
                  <a:schemeClr val="dk1"/>
                </a:solidFill>
                <a:latin typeface="Arial"/>
                <a:ea typeface="Arial"/>
                <a:cs typeface="Arial"/>
                <a:sym typeface="Arial"/>
              </a:defRPr>
            </a:lvl3pPr>
            <a:lvl4pPr marL="1828800" marR="0" lvl="3" indent="-355600" algn="l" rtl="0">
              <a:lnSpc>
                <a:spcPct val="120000"/>
              </a:lnSpc>
              <a:spcBef>
                <a:spcPts val="500"/>
              </a:spcBef>
              <a:spcAft>
                <a:spcPts val="0"/>
              </a:spcAft>
              <a:buClr>
                <a:schemeClr val="dk1"/>
              </a:buClr>
              <a:buSzPts val="2000"/>
              <a:buFont typeface="Arial"/>
              <a:buChar char="•"/>
              <a:defRPr sz="1600" b="0" i="0" u="none" strike="noStrike" cap="none">
                <a:solidFill>
                  <a:schemeClr val="dk1"/>
                </a:solidFill>
                <a:latin typeface="Arial"/>
                <a:ea typeface="Arial"/>
                <a:cs typeface="Arial"/>
                <a:sym typeface="Arial"/>
              </a:defRPr>
            </a:lvl4pPr>
            <a:lvl5pPr marL="2286000" marR="0" lvl="4" indent="-355600" algn="l" rtl="0">
              <a:lnSpc>
                <a:spcPct val="120000"/>
              </a:lnSpc>
              <a:spcBef>
                <a:spcPts val="500"/>
              </a:spcBef>
              <a:spcAft>
                <a:spcPts val="0"/>
              </a:spcAft>
              <a:buClr>
                <a:schemeClr val="dk1"/>
              </a:buClr>
              <a:buSzPts val="2000"/>
              <a:buFont typeface="Arial"/>
              <a:buChar char="•"/>
              <a:defRPr sz="1600" b="0" i="0" u="none" strike="noStrike" cap="none">
                <a:solidFill>
                  <a:schemeClr val="dk1"/>
                </a:solidFill>
                <a:latin typeface="Arial"/>
                <a:ea typeface="Arial"/>
                <a:cs typeface="Arial"/>
                <a:sym typeface="Arial"/>
              </a:defRPr>
            </a:lvl5pPr>
            <a:lvl6pPr marL="2743200" marR="0" lvl="5" indent="-339725" algn="l" rtl="0">
              <a:lnSpc>
                <a:spcPct val="120000"/>
              </a:lnSpc>
              <a:spcBef>
                <a:spcPts val="500"/>
              </a:spcBef>
              <a:spcAft>
                <a:spcPts val="0"/>
              </a:spcAft>
              <a:buClr>
                <a:schemeClr val="dk1"/>
              </a:buClr>
              <a:buSzPts val="1750"/>
              <a:buFont typeface="Arial"/>
              <a:buChar char="•"/>
              <a:defRPr sz="1400" b="0" i="0" u="none" strike="noStrike" cap="none">
                <a:solidFill>
                  <a:schemeClr val="dk1"/>
                </a:solidFill>
                <a:latin typeface="Arial"/>
                <a:ea typeface="Arial"/>
                <a:cs typeface="Arial"/>
                <a:sym typeface="Arial"/>
              </a:defRPr>
            </a:lvl6pPr>
            <a:lvl7pPr marL="3200400" marR="0" lvl="6" indent="-339725" algn="l" rtl="0">
              <a:lnSpc>
                <a:spcPct val="120000"/>
              </a:lnSpc>
              <a:spcBef>
                <a:spcPts val="500"/>
              </a:spcBef>
              <a:spcAft>
                <a:spcPts val="0"/>
              </a:spcAft>
              <a:buClr>
                <a:schemeClr val="dk1"/>
              </a:buClr>
              <a:buSzPts val="1750"/>
              <a:buFont typeface="Arial"/>
              <a:buChar char="•"/>
              <a:defRPr sz="1400" b="0" i="0" u="none" strike="noStrike" cap="none">
                <a:solidFill>
                  <a:schemeClr val="dk1"/>
                </a:solidFill>
                <a:latin typeface="Arial"/>
                <a:ea typeface="Arial"/>
                <a:cs typeface="Arial"/>
                <a:sym typeface="Arial"/>
              </a:defRPr>
            </a:lvl7pPr>
            <a:lvl8pPr marL="3657600" marR="0" lvl="7" indent="-339725" algn="l" rtl="0">
              <a:lnSpc>
                <a:spcPct val="120000"/>
              </a:lnSpc>
              <a:spcBef>
                <a:spcPts val="500"/>
              </a:spcBef>
              <a:spcAft>
                <a:spcPts val="0"/>
              </a:spcAft>
              <a:buClr>
                <a:schemeClr val="dk1"/>
              </a:buClr>
              <a:buSzPts val="1750"/>
              <a:buFont typeface="Arial"/>
              <a:buChar char="•"/>
              <a:defRPr sz="1400" b="0" i="0" u="none" strike="noStrike" cap="none">
                <a:solidFill>
                  <a:schemeClr val="dk1"/>
                </a:solidFill>
                <a:latin typeface="Arial"/>
                <a:ea typeface="Arial"/>
                <a:cs typeface="Arial"/>
                <a:sym typeface="Arial"/>
              </a:defRPr>
            </a:lvl8pPr>
            <a:lvl9pPr marL="4114800" marR="0" lvl="8" indent="-339725" algn="l" rtl="0">
              <a:lnSpc>
                <a:spcPct val="120000"/>
              </a:lnSpc>
              <a:spcBef>
                <a:spcPts val="500"/>
              </a:spcBef>
              <a:spcAft>
                <a:spcPts val="0"/>
              </a:spcAft>
              <a:buClr>
                <a:schemeClr val="dk1"/>
              </a:buClr>
              <a:buSzPts val="175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53" name="Google Shape;53;p7"/>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50" b="0" i="0" u="none" strike="noStrike" cap="none">
                <a:solidFill>
                  <a:srgbClr val="8990A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4" name="Google Shape;54;p7"/>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50" b="0" i="0" u="none" strike="noStrike" cap="none">
                <a:solidFill>
                  <a:srgbClr val="8990A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5" name="Google Shape;55;p7"/>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rgbClr val="8990A1"/>
                </a:solidFill>
                <a:latin typeface="Arial"/>
                <a:ea typeface="Arial"/>
                <a:cs typeface="Arial"/>
                <a:sym typeface="Arial"/>
              </a:defRPr>
            </a:lvl1pPr>
            <a:lvl2pPr marL="0" marR="0" lvl="1" indent="0" algn="r" rtl="0">
              <a:spcBef>
                <a:spcPts val="0"/>
              </a:spcBef>
              <a:buNone/>
              <a:defRPr sz="1050" b="0" i="0" u="none" strike="noStrike" cap="none">
                <a:solidFill>
                  <a:srgbClr val="8990A1"/>
                </a:solidFill>
                <a:latin typeface="Arial"/>
                <a:ea typeface="Arial"/>
                <a:cs typeface="Arial"/>
                <a:sym typeface="Arial"/>
              </a:defRPr>
            </a:lvl2pPr>
            <a:lvl3pPr marL="0" marR="0" lvl="2" indent="0" algn="r" rtl="0">
              <a:spcBef>
                <a:spcPts val="0"/>
              </a:spcBef>
              <a:buNone/>
              <a:defRPr sz="1050" b="0" i="0" u="none" strike="noStrike" cap="none">
                <a:solidFill>
                  <a:srgbClr val="8990A1"/>
                </a:solidFill>
                <a:latin typeface="Arial"/>
                <a:ea typeface="Arial"/>
                <a:cs typeface="Arial"/>
                <a:sym typeface="Arial"/>
              </a:defRPr>
            </a:lvl3pPr>
            <a:lvl4pPr marL="0" marR="0" lvl="3" indent="0" algn="r" rtl="0">
              <a:spcBef>
                <a:spcPts val="0"/>
              </a:spcBef>
              <a:buNone/>
              <a:defRPr sz="1050" b="0" i="0" u="none" strike="noStrike" cap="none">
                <a:solidFill>
                  <a:srgbClr val="8990A1"/>
                </a:solidFill>
                <a:latin typeface="Arial"/>
                <a:ea typeface="Arial"/>
                <a:cs typeface="Arial"/>
                <a:sym typeface="Arial"/>
              </a:defRPr>
            </a:lvl4pPr>
            <a:lvl5pPr marL="0" marR="0" lvl="4" indent="0" algn="r" rtl="0">
              <a:spcBef>
                <a:spcPts val="0"/>
              </a:spcBef>
              <a:buNone/>
              <a:defRPr sz="1050" b="0" i="0" u="none" strike="noStrike" cap="none">
                <a:solidFill>
                  <a:srgbClr val="8990A1"/>
                </a:solidFill>
                <a:latin typeface="Arial"/>
                <a:ea typeface="Arial"/>
                <a:cs typeface="Arial"/>
                <a:sym typeface="Arial"/>
              </a:defRPr>
            </a:lvl5pPr>
            <a:lvl6pPr marL="0" marR="0" lvl="5" indent="0" algn="r" rtl="0">
              <a:spcBef>
                <a:spcPts val="0"/>
              </a:spcBef>
              <a:buNone/>
              <a:defRPr sz="1050" b="0" i="0" u="none" strike="noStrike" cap="none">
                <a:solidFill>
                  <a:srgbClr val="8990A1"/>
                </a:solidFill>
                <a:latin typeface="Arial"/>
                <a:ea typeface="Arial"/>
                <a:cs typeface="Arial"/>
                <a:sym typeface="Arial"/>
              </a:defRPr>
            </a:lvl6pPr>
            <a:lvl7pPr marL="0" marR="0" lvl="6" indent="0" algn="r" rtl="0">
              <a:spcBef>
                <a:spcPts val="0"/>
              </a:spcBef>
              <a:buNone/>
              <a:defRPr sz="1050" b="0" i="0" u="none" strike="noStrike" cap="none">
                <a:solidFill>
                  <a:srgbClr val="8990A1"/>
                </a:solidFill>
                <a:latin typeface="Arial"/>
                <a:ea typeface="Arial"/>
                <a:cs typeface="Arial"/>
                <a:sym typeface="Arial"/>
              </a:defRPr>
            </a:lvl7pPr>
            <a:lvl8pPr marL="0" marR="0" lvl="7" indent="0" algn="r" rtl="0">
              <a:spcBef>
                <a:spcPts val="0"/>
              </a:spcBef>
              <a:buNone/>
              <a:defRPr sz="1050" b="0" i="0" u="none" strike="noStrike" cap="none">
                <a:solidFill>
                  <a:srgbClr val="8990A1"/>
                </a:solidFill>
                <a:latin typeface="Arial"/>
                <a:ea typeface="Arial"/>
                <a:cs typeface="Arial"/>
                <a:sym typeface="Arial"/>
              </a:defRPr>
            </a:lvl8pPr>
            <a:lvl9pPr marL="0" marR="0" lvl="8" indent="0" algn="r" rtl="0">
              <a:spcBef>
                <a:spcPts val="0"/>
              </a:spcBef>
              <a:buNone/>
              <a:defRPr sz="1050" b="0" i="0" u="none" strike="noStrike" cap="none">
                <a:solidFill>
                  <a:srgbClr val="8990A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rewireproject.eu/cyberability/"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hyperlink" Target="https://gitlab.ics.muni.cz/kypo-library" TargetMode="External"/><Relationship Id="rId7"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hyperlink" Target="mailto:support@kypo.cz"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vle.rewireproject.eu/"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5.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png"/><Relationship Id="rId7" Type="http://schemas.openxmlformats.org/officeDocument/2006/relationships/hyperlink" Target="https://www.youtube.com/channel/UC2-zInGvTsUOB5F5dM2lHtw" TargetMode="External"/><Relationship Id="rId12"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hyperlink" Target="https://www.linkedin.com/company/rewireproject" TargetMode="External"/><Relationship Id="rId11" Type="http://schemas.openxmlformats.org/officeDocument/2006/relationships/image" Target="../media/image4.png"/><Relationship Id="rId5" Type="http://schemas.openxmlformats.org/officeDocument/2006/relationships/hyperlink" Target="https://twitter.com/RewireP" TargetMode="External"/><Relationship Id="rId10" Type="http://schemas.openxmlformats.org/officeDocument/2006/relationships/image" Target="../media/image22.png"/><Relationship Id="rId4" Type="http://schemas.openxmlformats.org/officeDocument/2006/relationships/hyperlink" Target="https://rewireproject.eu" TargetMode="External"/><Relationship Id="rId9" Type="http://schemas.openxmlformats.org/officeDocument/2006/relationships/image" Target="../media/image21.png"/></Relationships>
</file>

<file path=ppt/slides/_rels/slide2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hyperlink" Target="https://www.ece.tuc.gr/el/archi" TargetMode="External"/><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hyperlink" Target="https://www.lrqa.com/el-gr/"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isc2.org/Insights/2023/11/ISC2-Cybersecurity-Workforce-Study-Looking-Deeper-into-the-Workforce-Gap" TargetMode="External"/><Relationship Id="rId7"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blogs.microsoft.com/eupolicy/2022/03/23/the-urgency-of-tackling-europes-cybersecurity-skills-shortage/" TargetMode="External"/><Relationship Id="rId5" Type="http://schemas.openxmlformats.org/officeDocument/2006/relationships/hyperlink" Target="https://www.weforum.org/agenda/2023/05/the-cybersecurity-skills-gap-is-a-real-threat-heres-how-to-address-it/" TargetMode="External"/><Relationship Id="rId4" Type="http://schemas.openxmlformats.org/officeDocument/2006/relationships/hyperlink" Target="https://digital-skills-jobs.europa.eu/en/latest/briefs/mind-cyber-skills-gap-deep-div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
          <p:cNvSpPr txBox="1">
            <a:spLocks noGrp="1"/>
          </p:cNvSpPr>
          <p:nvPr>
            <p:ph type="ctrTitle"/>
          </p:nvPr>
        </p:nvSpPr>
        <p:spPr>
          <a:xfrm>
            <a:off x="2871304" y="1424613"/>
            <a:ext cx="7471034" cy="1510402"/>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2"/>
              </a:buClr>
              <a:buSzPct val="100000"/>
              <a:buFont typeface="Raleway"/>
              <a:buNone/>
            </a:pPr>
            <a:r>
              <a:rPr lang="en-US" sz="6700" b="1">
                <a:solidFill>
                  <a:schemeClr val="dk2"/>
                </a:solidFill>
                <a:latin typeface="Raleway"/>
                <a:ea typeface="Raleway"/>
                <a:cs typeface="Raleway"/>
                <a:sym typeface="Raleway"/>
              </a:rPr>
              <a:t>REWIRE</a:t>
            </a:r>
            <a:br>
              <a:rPr lang="en-US" sz="2400">
                <a:solidFill>
                  <a:schemeClr val="dk2"/>
                </a:solidFill>
                <a:latin typeface="Arial"/>
                <a:ea typeface="Arial"/>
                <a:cs typeface="Arial"/>
                <a:sym typeface="Arial"/>
              </a:rPr>
            </a:br>
            <a:r>
              <a:rPr lang="en-US" sz="3100">
                <a:solidFill>
                  <a:schemeClr val="dk2"/>
                </a:solidFill>
                <a:latin typeface="Alegreya SC Black"/>
                <a:ea typeface="Alegreya SC Black"/>
                <a:cs typeface="Alegreya SC Black"/>
                <a:sym typeface="Alegreya SC Black"/>
              </a:rPr>
              <a:t>CYBERSECURITY </a:t>
            </a:r>
            <a:r>
              <a:rPr lang="en-US" sz="3100" i="0">
                <a:solidFill>
                  <a:schemeClr val="dk2"/>
                </a:solidFill>
                <a:latin typeface="Alegreya SC Black"/>
                <a:ea typeface="Alegreya SC Black"/>
                <a:cs typeface="Alegreya SC Black"/>
                <a:sym typeface="Alegreya SC Black"/>
              </a:rPr>
              <a:t>SKILLS ALLIANCE</a:t>
            </a:r>
            <a:br>
              <a:rPr lang="en-US" sz="3100" b="0" i="0">
                <a:solidFill>
                  <a:schemeClr val="dk2"/>
                </a:solidFill>
                <a:latin typeface="Arial"/>
                <a:ea typeface="Arial"/>
                <a:cs typeface="Arial"/>
                <a:sym typeface="Arial"/>
              </a:rPr>
            </a:br>
            <a:r>
              <a:rPr lang="en-US" sz="3100" b="0" i="0">
                <a:solidFill>
                  <a:schemeClr val="dk2"/>
                </a:solidFill>
                <a:latin typeface="Arial"/>
                <a:ea typeface="Arial"/>
                <a:cs typeface="Arial"/>
                <a:sym typeface="Arial"/>
              </a:rPr>
              <a:t>A NEW VISION FOR EUROPE</a:t>
            </a:r>
            <a:endParaRPr sz="6700">
              <a:solidFill>
                <a:schemeClr val="dk2"/>
              </a:solidFill>
              <a:latin typeface="Arial"/>
              <a:ea typeface="Arial"/>
              <a:cs typeface="Arial"/>
              <a:sym typeface="Arial"/>
            </a:endParaRPr>
          </a:p>
        </p:txBody>
      </p:sp>
      <p:sp>
        <p:nvSpPr>
          <p:cNvPr id="239" name="Google Shape;239;p1"/>
          <p:cNvSpPr txBox="1">
            <a:spLocks noGrp="1"/>
          </p:cNvSpPr>
          <p:nvPr>
            <p:ph type="subTitle" idx="1"/>
          </p:nvPr>
        </p:nvSpPr>
        <p:spPr>
          <a:xfrm>
            <a:off x="2871300" y="3382950"/>
            <a:ext cx="7471200" cy="16215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Clr>
                <a:schemeClr val="dk2"/>
              </a:buClr>
              <a:buSzPts val="2000"/>
              <a:buNone/>
            </a:pPr>
            <a:r>
              <a:rPr lang="en-US" sz="1600" b="1" cap="none">
                <a:latin typeface="Arial"/>
                <a:ea typeface="Arial"/>
                <a:cs typeface="Arial"/>
                <a:sym typeface="Arial"/>
              </a:rPr>
              <a:t>Speaker</a:t>
            </a:r>
            <a:r>
              <a:rPr lang="en-US" sz="1600" b="1"/>
              <a:t>s</a:t>
            </a:r>
            <a:r>
              <a:rPr lang="en-US" sz="1600" b="1" cap="none">
                <a:latin typeface="Arial"/>
                <a:ea typeface="Arial"/>
                <a:cs typeface="Arial"/>
                <a:sym typeface="Arial"/>
              </a:rPr>
              <a:t>:</a:t>
            </a:r>
            <a:endParaRPr/>
          </a:p>
          <a:p>
            <a:pPr marL="457200" lvl="0" indent="-330200" algn="l" rtl="0">
              <a:lnSpc>
                <a:spcPct val="120000"/>
              </a:lnSpc>
              <a:spcBef>
                <a:spcPts val="1000"/>
              </a:spcBef>
              <a:spcAft>
                <a:spcPts val="0"/>
              </a:spcAft>
              <a:buSzPts val="1600"/>
              <a:buChar char="●"/>
            </a:pPr>
            <a:r>
              <a:rPr lang="en-US" sz="1600" b="1"/>
              <a:t>Manos Athanatos, Technical University of Crete, Greece</a:t>
            </a:r>
            <a:endParaRPr sz="1600" b="1"/>
          </a:p>
          <a:p>
            <a:pPr marL="457200" lvl="0" indent="-330200" algn="l" rtl="0">
              <a:lnSpc>
                <a:spcPct val="120000"/>
              </a:lnSpc>
              <a:spcBef>
                <a:spcPts val="0"/>
              </a:spcBef>
              <a:spcAft>
                <a:spcPts val="0"/>
              </a:spcAft>
              <a:buSzPts val="1600"/>
              <a:buChar char="●"/>
            </a:pPr>
            <a:r>
              <a:rPr lang="en-US" sz="1600" b="1"/>
              <a:t>Fotini Georga, LRQA Hellas S.A., Greece</a:t>
            </a:r>
            <a:endParaRPr sz="1600" b="1"/>
          </a:p>
        </p:txBody>
      </p:sp>
      <p:sp>
        <p:nvSpPr>
          <p:cNvPr id="240" name="Google Shape;240;p1"/>
          <p:cNvSpPr txBox="1"/>
          <p:nvPr/>
        </p:nvSpPr>
        <p:spPr>
          <a:xfrm>
            <a:off x="0" y="5013433"/>
            <a:ext cx="12192000" cy="1161055"/>
          </a:xfrm>
          <a:prstGeom prst="rect">
            <a:avLst/>
          </a:prstGeom>
          <a:noFill/>
          <a:ln>
            <a:noFill/>
          </a:ln>
        </p:spPr>
        <p:txBody>
          <a:bodyPr spcFirstLastPara="1" wrap="square" lIns="91425" tIns="45700" rIns="91425" bIns="45700" anchor="t" anchorCtr="0">
            <a:normAutofit/>
          </a:bodyPr>
          <a:lstStyle/>
          <a:p>
            <a:pPr marL="0" marR="0" lvl="0" indent="0" algn="ctr" rtl="0">
              <a:lnSpc>
                <a:spcPct val="120000"/>
              </a:lnSpc>
              <a:spcBef>
                <a:spcPts val="0"/>
              </a:spcBef>
              <a:spcAft>
                <a:spcPts val="0"/>
              </a:spcAft>
              <a:buClr>
                <a:schemeClr val="dk2"/>
              </a:buClr>
              <a:buSzPts val="3000"/>
              <a:buFont typeface="Arial"/>
              <a:buNone/>
            </a:pPr>
            <a:r>
              <a:rPr lang="en-US" sz="2400" b="1">
                <a:solidFill>
                  <a:schemeClr val="dk2"/>
                </a:solidFill>
              </a:rPr>
              <a:t>Security BSides Athens</a:t>
            </a:r>
            <a:endParaRPr sz="2400" b="1">
              <a:solidFill>
                <a:schemeClr val="dk2"/>
              </a:solidFill>
            </a:endParaRPr>
          </a:p>
          <a:p>
            <a:pPr marL="0" marR="0" lvl="0" indent="0" algn="ctr" rtl="0">
              <a:lnSpc>
                <a:spcPct val="120000"/>
              </a:lnSpc>
              <a:spcBef>
                <a:spcPts val="0"/>
              </a:spcBef>
              <a:spcAft>
                <a:spcPts val="0"/>
              </a:spcAft>
              <a:buClr>
                <a:schemeClr val="dk2"/>
              </a:buClr>
              <a:buSzPts val="3000"/>
              <a:buFont typeface="Arial"/>
              <a:buNone/>
            </a:pPr>
            <a:r>
              <a:rPr lang="en-US" sz="2400" b="1">
                <a:solidFill>
                  <a:schemeClr val="dk2"/>
                </a:solidFill>
              </a:rPr>
              <a:t>June 29</a:t>
            </a:r>
            <a:r>
              <a:rPr lang="en-US" sz="2400" b="1" i="0" u="none" strike="noStrike" cap="none">
                <a:solidFill>
                  <a:schemeClr val="dk2"/>
                </a:solidFill>
                <a:latin typeface="Arial"/>
                <a:ea typeface="Arial"/>
                <a:cs typeface="Arial"/>
                <a:sym typeface="Arial"/>
              </a:rPr>
              <a:t>, </a:t>
            </a:r>
            <a:r>
              <a:rPr lang="en-US" sz="2400" b="1">
                <a:solidFill>
                  <a:schemeClr val="dk2"/>
                </a:solidFill>
              </a:rPr>
              <a:t>2024</a:t>
            </a:r>
            <a:endParaRPr/>
          </a:p>
        </p:txBody>
      </p:sp>
      <p:pic>
        <p:nvPicPr>
          <p:cNvPr id="241" name="Google Shape;241;p1"/>
          <p:cNvPicPr preferRelativeResize="0"/>
          <p:nvPr/>
        </p:nvPicPr>
        <p:blipFill rotWithShape="1">
          <a:blip r:embed="rId3">
            <a:alphaModFix/>
          </a:blip>
          <a:srcRect/>
          <a:stretch/>
        </p:blipFill>
        <p:spPr>
          <a:xfrm>
            <a:off x="2871304" y="6305888"/>
            <a:ext cx="6908367" cy="447012"/>
          </a:xfrm>
          <a:prstGeom prst="rect">
            <a:avLst/>
          </a:prstGeom>
          <a:noFill/>
          <a:ln>
            <a:noFill/>
          </a:ln>
        </p:spPr>
      </p:pic>
      <p:pic>
        <p:nvPicPr>
          <p:cNvPr id="242" name="Google Shape;242;p1"/>
          <p:cNvPicPr preferRelativeResize="0"/>
          <p:nvPr/>
        </p:nvPicPr>
        <p:blipFill>
          <a:blip r:embed="rId4">
            <a:alphaModFix/>
          </a:blip>
          <a:stretch>
            <a:fillRect/>
          </a:stretch>
        </p:blipFill>
        <p:spPr>
          <a:xfrm>
            <a:off x="8815095" y="68100"/>
            <a:ext cx="3280054" cy="13565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id="{CD2C85C5-CF5A-B290-3307-9E55406067CE}"/>
              </a:ext>
            </a:extLst>
          </p:cNvPr>
          <p:cNvPicPr>
            <a:picLocks noChangeAspect="1"/>
          </p:cNvPicPr>
          <p:nvPr/>
        </p:nvPicPr>
        <p:blipFill>
          <a:blip r:embed="rId3"/>
          <a:stretch>
            <a:fillRect/>
          </a:stretch>
        </p:blipFill>
        <p:spPr>
          <a:xfrm>
            <a:off x="923252" y="1190660"/>
            <a:ext cx="10807700" cy="5065498"/>
          </a:xfrm>
          <a:prstGeom prst="rect">
            <a:avLst/>
          </a:prstGeom>
        </p:spPr>
      </p:pic>
      <p:sp>
        <p:nvSpPr>
          <p:cNvPr id="281" name="Google Shape;281;g2e640b8055a_0_14"/>
          <p:cNvSpPr txBox="1">
            <a:spLocks noGrp="1"/>
          </p:cNvSpPr>
          <p:nvPr>
            <p:ph type="title"/>
          </p:nvPr>
        </p:nvSpPr>
        <p:spPr>
          <a:xfrm>
            <a:off x="1141450" y="609600"/>
            <a:ext cx="9906000" cy="614700"/>
          </a:xfrm>
          <a:prstGeom prst="rect">
            <a:avLst/>
          </a:prstGeom>
          <a:noFill/>
          <a:ln>
            <a:noFill/>
          </a:ln>
        </p:spPr>
        <p:txBody>
          <a:bodyPr spcFirstLastPara="1" wrap="square" lIns="91425" tIns="45700" rIns="91425" bIns="45700" anchor="ctr" anchorCtr="0">
            <a:normAutofit/>
          </a:bodyPr>
          <a:lstStyle/>
          <a:p>
            <a:r>
              <a:rPr lang="en-US" sz="3200" err="1"/>
              <a:t>CyberABILITY</a:t>
            </a:r>
            <a:r>
              <a:rPr lang="en-US" sz="3200"/>
              <a:t> Platform – </a:t>
            </a:r>
            <a:r>
              <a:rPr lang="en-US" sz="2500" b="1"/>
              <a:t>Cybersecurity Jobs Analyzer</a:t>
            </a:r>
            <a:r>
              <a:rPr lang="en-US"/>
              <a:t> </a:t>
            </a:r>
            <a:endParaRPr lang="en-US" sz="2500">
              <a:solidFill>
                <a:srgbClr val="000000"/>
              </a:solidFill>
            </a:endParaRPr>
          </a:p>
        </p:txBody>
      </p:sp>
      <p:pic>
        <p:nvPicPr>
          <p:cNvPr id="283" name="Google Shape;283;g2e640b8055a_0_14"/>
          <p:cNvPicPr preferRelativeResize="0"/>
          <p:nvPr/>
        </p:nvPicPr>
        <p:blipFill rotWithShape="1">
          <a:blip r:embed="rId4">
            <a:alphaModFix/>
          </a:blip>
          <a:srcRect/>
          <a:stretch/>
        </p:blipFill>
        <p:spPr>
          <a:xfrm>
            <a:off x="2871304" y="6305888"/>
            <a:ext cx="6908365" cy="447012"/>
          </a:xfrm>
          <a:prstGeom prst="rect">
            <a:avLst/>
          </a:prstGeom>
          <a:noFill/>
          <a:ln>
            <a:noFill/>
          </a:ln>
        </p:spPr>
      </p:pic>
      <p:sp>
        <p:nvSpPr>
          <p:cNvPr id="284" name="Google Shape;284;g2e640b8055a_0_14"/>
          <p:cNvSpPr txBox="1">
            <a:spLocks noGrp="1"/>
          </p:cNvSpPr>
          <p:nvPr>
            <p:ph type="sldNum" idx="12"/>
          </p:nvPr>
        </p:nvSpPr>
        <p:spPr>
          <a:xfrm>
            <a:off x="10276321" y="5883274"/>
            <a:ext cx="7710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pic>
        <p:nvPicPr>
          <p:cNvPr id="285" name="Google Shape;285;g2e640b8055a_0_14"/>
          <p:cNvPicPr preferRelativeResize="0"/>
          <p:nvPr/>
        </p:nvPicPr>
        <p:blipFill>
          <a:blip r:embed="rId5">
            <a:alphaModFix/>
          </a:blip>
          <a:stretch>
            <a:fillRect/>
          </a:stretch>
        </p:blipFill>
        <p:spPr>
          <a:xfrm>
            <a:off x="10371449" y="64450"/>
            <a:ext cx="1732100" cy="765125"/>
          </a:xfrm>
          <a:prstGeom prst="rect">
            <a:avLst/>
          </a:prstGeom>
          <a:noFill/>
          <a:ln>
            <a:noFill/>
          </a:ln>
        </p:spPr>
      </p:pic>
    </p:spTree>
    <p:extLst>
      <p:ext uri="{BB962C8B-B14F-4D97-AF65-F5344CB8AC3E}">
        <p14:creationId xmlns:p14="http://schemas.microsoft.com/office/powerpoint/2010/main" val="3943603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g2e640b8055a_0_14"/>
          <p:cNvSpPr txBox="1">
            <a:spLocks noGrp="1"/>
          </p:cNvSpPr>
          <p:nvPr>
            <p:ph type="title"/>
          </p:nvPr>
        </p:nvSpPr>
        <p:spPr>
          <a:xfrm>
            <a:off x="1141450" y="609600"/>
            <a:ext cx="9906000" cy="614700"/>
          </a:xfrm>
          <a:prstGeom prst="rect">
            <a:avLst/>
          </a:prstGeom>
          <a:noFill/>
          <a:ln>
            <a:noFill/>
          </a:ln>
        </p:spPr>
        <p:txBody>
          <a:bodyPr spcFirstLastPara="1" wrap="square" lIns="91425" tIns="45700" rIns="91425" bIns="45700" anchor="ctr" anchorCtr="0">
            <a:normAutofit/>
          </a:bodyPr>
          <a:lstStyle/>
          <a:p>
            <a:r>
              <a:rPr lang="en-US" err="1"/>
              <a:t>CyberABILITY</a:t>
            </a:r>
            <a:r>
              <a:rPr lang="en-US"/>
              <a:t> Platform </a:t>
            </a:r>
            <a:r>
              <a:rPr lang="en-US" sz="2800"/>
              <a:t>– Cybersecurity profiler</a:t>
            </a:r>
            <a:endParaRPr sz="2800"/>
          </a:p>
        </p:txBody>
      </p:sp>
      <p:sp>
        <p:nvSpPr>
          <p:cNvPr id="282" name="Google Shape;282;g2e640b8055a_0_14"/>
          <p:cNvSpPr txBox="1">
            <a:spLocks noGrp="1"/>
          </p:cNvSpPr>
          <p:nvPr>
            <p:ph type="body" idx="1"/>
          </p:nvPr>
        </p:nvSpPr>
        <p:spPr>
          <a:xfrm>
            <a:off x="855650" y="1221908"/>
            <a:ext cx="11237999" cy="5018356"/>
          </a:xfrm>
          <a:prstGeom prst="rect">
            <a:avLst/>
          </a:prstGeom>
          <a:noFill/>
          <a:ln>
            <a:noFill/>
          </a:ln>
        </p:spPr>
        <p:txBody>
          <a:bodyPr spcFirstLastPara="1" wrap="square" lIns="91425" tIns="45700" rIns="91425" bIns="45700" anchor="ctr" anchorCtr="0">
            <a:normAutofit/>
          </a:bodyPr>
          <a:lstStyle/>
          <a:p>
            <a:pPr marL="285750" indent="-285750">
              <a:lnSpc>
                <a:spcPct val="100000"/>
              </a:lnSpc>
              <a:buChar char="•"/>
            </a:pPr>
            <a:r>
              <a:rPr lang="en-US" sz="2400" b="1"/>
              <a:t>Maps existing curricula, trainings, and certifications to specific roles</a:t>
            </a:r>
          </a:p>
          <a:p>
            <a:pPr marL="285750" indent="-285750">
              <a:lnSpc>
                <a:spcPct val="100000"/>
              </a:lnSpc>
              <a:buChar char="•"/>
            </a:pPr>
            <a:endParaRPr lang="en-US" sz="2400" b="1"/>
          </a:p>
          <a:p>
            <a:pPr marL="285750" indent="-285750">
              <a:lnSpc>
                <a:spcPct val="100000"/>
              </a:lnSpc>
              <a:buChar char="•"/>
            </a:pPr>
            <a:r>
              <a:rPr lang="en-US" sz="2400" b="1"/>
              <a:t>Integrates trainings and certifications in compliance with ENISA standards</a:t>
            </a:r>
          </a:p>
          <a:p>
            <a:pPr marL="285750" indent="-285750">
              <a:lnSpc>
                <a:spcPct val="100000"/>
              </a:lnSpc>
              <a:buChar char="•"/>
            </a:pPr>
            <a:endParaRPr lang="en-US" sz="2400" b="1"/>
          </a:p>
          <a:p>
            <a:pPr marL="285750" indent="-285750">
              <a:lnSpc>
                <a:spcPct val="100000"/>
              </a:lnSpc>
              <a:buChar char="•"/>
            </a:pPr>
            <a:r>
              <a:rPr lang="en-US" sz="2400" b="1"/>
              <a:t>Recommends courses for specific roles, designs study programs, and maintains a database of educational resources</a:t>
            </a:r>
          </a:p>
        </p:txBody>
      </p:sp>
      <p:pic>
        <p:nvPicPr>
          <p:cNvPr id="283" name="Google Shape;283;g2e640b8055a_0_14"/>
          <p:cNvPicPr preferRelativeResize="0"/>
          <p:nvPr/>
        </p:nvPicPr>
        <p:blipFill rotWithShape="1">
          <a:blip r:embed="rId3">
            <a:alphaModFix/>
          </a:blip>
          <a:srcRect/>
          <a:stretch/>
        </p:blipFill>
        <p:spPr>
          <a:xfrm>
            <a:off x="2871304" y="6305888"/>
            <a:ext cx="6908365" cy="447012"/>
          </a:xfrm>
          <a:prstGeom prst="rect">
            <a:avLst/>
          </a:prstGeom>
          <a:noFill/>
          <a:ln>
            <a:noFill/>
          </a:ln>
        </p:spPr>
      </p:pic>
      <p:sp>
        <p:nvSpPr>
          <p:cNvPr id="284" name="Google Shape;284;g2e640b8055a_0_14"/>
          <p:cNvSpPr txBox="1">
            <a:spLocks noGrp="1"/>
          </p:cNvSpPr>
          <p:nvPr>
            <p:ph type="sldNum" idx="12"/>
          </p:nvPr>
        </p:nvSpPr>
        <p:spPr>
          <a:xfrm>
            <a:off x="10276321" y="5883274"/>
            <a:ext cx="7710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pic>
        <p:nvPicPr>
          <p:cNvPr id="285" name="Google Shape;285;g2e640b8055a_0_14"/>
          <p:cNvPicPr preferRelativeResize="0"/>
          <p:nvPr/>
        </p:nvPicPr>
        <p:blipFill>
          <a:blip r:embed="rId4">
            <a:alphaModFix/>
          </a:blip>
          <a:stretch>
            <a:fillRect/>
          </a:stretch>
        </p:blipFill>
        <p:spPr>
          <a:xfrm>
            <a:off x="10371449" y="64450"/>
            <a:ext cx="1732100" cy="765125"/>
          </a:xfrm>
          <a:prstGeom prst="rect">
            <a:avLst/>
          </a:prstGeom>
          <a:noFill/>
          <a:ln>
            <a:noFill/>
          </a:ln>
        </p:spPr>
      </p:pic>
    </p:spTree>
    <p:extLst>
      <p:ext uri="{BB962C8B-B14F-4D97-AF65-F5344CB8AC3E}">
        <p14:creationId xmlns:p14="http://schemas.microsoft.com/office/powerpoint/2010/main" val="1130269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g2e640b8055a_0_14"/>
          <p:cNvSpPr txBox="1">
            <a:spLocks noGrp="1"/>
          </p:cNvSpPr>
          <p:nvPr>
            <p:ph type="title"/>
          </p:nvPr>
        </p:nvSpPr>
        <p:spPr>
          <a:xfrm>
            <a:off x="1141450" y="609600"/>
            <a:ext cx="9906000" cy="614700"/>
          </a:xfrm>
          <a:prstGeom prst="rect">
            <a:avLst/>
          </a:prstGeom>
          <a:noFill/>
          <a:ln>
            <a:noFill/>
          </a:ln>
        </p:spPr>
        <p:txBody>
          <a:bodyPr spcFirstLastPara="1" wrap="square" lIns="91425" tIns="45700" rIns="91425" bIns="45700" anchor="ctr" anchorCtr="0">
            <a:normAutofit/>
          </a:bodyPr>
          <a:lstStyle/>
          <a:p>
            <a:r>
              <a:rPr lang="en-US" err="1"/>
              <a:t>CyberABILITY</a:t>
            </a:r>
            <a:r>
              <a:rPr lang="en-US"/>
              <a:t> Platform </a:t>
            </a:r>
            <a:r>
              <a:rPr lang="en-US" sz="2800"/>
              <a:t>– Cybersecurity profiler</a:t>
            </a:r>
            <a:endParaRPr/>
          </a:p>
        </p:txBody>
      </p:sp>
      <p:pic>
        <p:nvPicPr>
          <p:cNvPr id="283" name="Google Shape;283;g2e640b8055a_0_14"/>
          <p:cNvPicPr preferRelativeResize="0"/>
          <p:nvPr/>
        </p:nvPicPr>
        <p:blipFill rotWithShape="1">
          <a:blip r:embed="rId3">
            <a:alphaModFix/>
          </a:blip>
          <a:srcRect/>
          <a:stretch/>
        </p:blipFill>
        <p:spPr>
          <a:xfrm>
            <a:off x="2871304" y="6305888"/>
            <a:ext cx="6908365" cy="447012"/>
          </a:xfrm>
          <a:prstGeom prst="rect">
            <a:avLst/>
          </a:prstGeom>
          <a:noFill/>
          <a:ln>
            <a:noFill/>
          </a:ln>
        </p:spPr>
      </p:pic>
      <p:sp>
        <p:nvSpPr>
          <p:cNvPr id="284" name="Google Shape;284;g2e640b8055a_0_14"/>
          <p:cNvSpPr txBox="1">
            <a:spLocks noGrp="1"/>
          </p:cNvSpPr>
          <p:nvPr>
            <p:ph type="sldNum" idx="12"/>
          </p:nvPr>
        </p:nvSpPr>
        <p:spPr>
          <a:xfrm>
            <a:off x="10276321" y="5883274"/>
            <a:ext cx="7710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pic>
        <p:nvPicPr>
          <p:cNvPr id="285" name="Google Shape;285;g2e640b8055a_0_14"/>
          <p:cNvPicPr preferRelativeResize="0"/>
          <p:nvPr/>
        </p:nvPicPr>
        <p:blipFill>
          <a:blip r:embed="rId4">
            <a:alphaModFix/>
          </a:blip>
          <a:stretch>
            <a:fillRect/>
          </a:stretch>
        </p:blipFill>
        <p:spPr>
          <a:xfrm>
            <a:off x="10371449" y="64450"/>
            <a:ext cx="1732100" cy="765125"/>
          </a:xfrm>
          <a:prstGeom prst="rect">
            <a:avLst/>
          </a:prstGeom>
          <a:noFill/>
          <a:ln>
            <a:noFill/>
          </a:ln>
        </p:spPr>
      </p:pic>
      <p:pic>
        <p:nvPicPr>
          <p:cNvPr id="4" name="Picture 3" descr="A screenshot of a computer">
            <a:extLst>
              <a:ext uri="{FF2B5EF4-FFF2-40B4-BE49-F238E27FC236}">
                <a16:creationId xmlns:a16="http://schemas.microsoft.com/office/drawing/2014/main" id="{883D33CC-2869-C9FB-6BBD-80CE1C0C8EF8}"/>
              </a:ext>
            </a:extLst>
          </p:cNvPr>
          <p:cNvPicPr>
            <a:picLocks noChangeAspect="1"/>
          </p:cNvPicPr>
          <p:nvPr/>
        </p:nvPicPr>
        <p:blipFill>
          <a:blip r:embed="rId5"/>
          <a:stretch>
            <a:fillRect/>
          </a:stretch>
        </p:blipFill>
        <p:spPr>
          <a:xfrm>
            <a:off x="822476" y="1215016"/>
            <a:ext cx="10885714" cy="5065498"/>
          </a:xfrm>
          <a:prstGeom prst="rect">
            <a:avLst/>
          </a:prstGeom>
        </p:spPr>
      </p:pic>
    </p:spTree>
    <p:extLst>
      <p:ext uri="{BB962C8B-B14F-4D97-AF65-F5344CB8AC3E}">
        <p14:creationId xmlns:p14="http://schemas.microsoft.com/office/powerpoint/2010/main" val="3034709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g2e640b8055a_0_14"/>
          <p:cNvSpPr txBox="1">
            <a:spLocks noGrp="1"/>
          </p:cNvSpPr>
          <p:nvPr>
            <p:ph type="title"/>
          </p:nvPr>
        </p:nvSpPr>
        <p:spPr>
          <a:xfrm>
            <a:off x="1141450" y="609600"/>
            <a:ext cx="9906000" cy="614700"/>
          </a:xfrm>
          <a:prstGeom prst="rect">
            <a:avLst/>
          </a:prstGeom>
          <a:noFill/>
          <a:ln>
            <a:noFill/>
          </a:ln>
        </p:spPr>
        <p:txBody>
          <a:bodyPr spcFirstLastPara="1" wrap="square" lIns="91425" tIns="45700" rIns="91425" bIns="45700" anchor="ctr" anchorCtr="0">
            <a:normAutofit/>
          </a:bodyPr>
          <a:lstStyle/>
          <a:p>
            <a:r>
              <a:rPr lang="en-US" err="1"/>
              <a:t>CyberABILITY</a:t>
            </a:r>
            <a:r>
              <a:rPr lang="en-US"/>
              <a:t> Platform </a:t>
            </a:r>
            <a:r>
              <a:rPr lang="en-US" sz="2800"/>
              <a:t>– ECSF Explorer</a:t>
            </a:r>
          </a:p>
        </p:txBody>
      </p:sp>
      <p:sp>
        <p:nvSpPr>
          <p:cNvPr id="282" name="Google Shape;282;g2e640b8055a_0_14"/>
          <p:cNvSpPr txBox="1">
            <a:spLocks noGrp="1"/>
          </p:cNvSpPr>
          <p:nvPr>
            <p:ph type="body" idx="1"/>
          </p:nvPr>
        </p:nvSpPr>
        <p:spPr>
          <a:xfrm>
            <a:off x="855651" y="1044877"/>
            <a:ext cx="11253392" cy="1962659"/>
          </a:xfrm>
          <a:prstGeom prst="rect">
            <a:avLst/>
          </a:prstGeom>
          <a:noFill/>
          <a:ln>
            <a:noFill/>
          </a:ln>
        </p:spPr>
        <p:txBody>
          <a:bodyPr spcFirstLastPara="1" wrap="square" lIns="91425" tIns="45700" rIns="91425" bIns="45700" anchor="ctr" anchorCtr="0">
            <a:normAutofit/>
          </a:bodyPr>
          <a:lstStyle/>
          <a:p>
            <a:pPr marL="285750" indent="-285750">
              <a:lnSpc>
                <a:spcPct val="100000"/>
              </a:lnSpc>
              <a:buChar char="•"/>
            </a:pPr>
            <a:r>
              <a:rPr lang="en-US" sz="2400" b="1"/>
              <a:t>Interactive exploration of the European Cybersecurity Skills Framework (ECSF)</a:t>
            </a:r>
          </a:p>
          <a:p>
            <a:pPr marL="285750" indent="-285750">
              <a:lnSpc>
                <a:spcPct val="100000"/>
              </a:lnSpc>
              <a:buChar char="•"/>
            </a:pPr>
            <a:r>
              <a:rPr lang="en-US" sz="2400" b="1"/>
              <a:t>Explore the 12 ECSF profiles</a:t>
            </a:r>
          </a:p>
        </p:txBody>
      </p:sp>
      <p:pic>
        <p:nvPicPr>
          <p:cNvPr id="283" name="Google Shape;283;g2e640b8055a_0_14"/>
          <p:cNvPicPr preferRelativeResize="0"/>
          <p:nvPr/>
        </p:nvPicPr>
        <p:blipFill rotWithShape="1">
          <a:blip r:embed="rId3">
            <a:alphaModFix/>
          </a:blip>
          <a:srcRect/>
          <a:stretch/>
        </p:blipFill>
        <p:spPr>
          <a:xfrm>
            <a:off x="2871304" y="6305888"/>
            <a:ext cx="6908365" cy="447012"/>
          </a:xfrm>
          <a:prstGeom prst="rect">
            <a:avLst/>
          </a:prstGeom>
          <a:noFill/>
          <a:ln>
            <a:noFill/>
          </a:ln>
        </p:spPr>
      </p:pic>
      <p:sp>
        <p:nvSpPr>
          <p:cNvPr id="284" name="Google Shape;284;g2e640b8055a_0_14"/>
          <p:cNvSpPr txBox="1">
            <a:spLocks noGrp="1"/>
          </p:cNvSpPr>
          <p:nvPr>
            <p:ph type="sldNum" idx="12"/>
          </p:nvPr>
        </p:nvSpPr>
        <p:spPr>
          <a:xfrm>
            <a:off x="10276321" y="5883274"/>
            <a:ext cx="7710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pic>
        <p:nvPicPr>
          <p:cNvPr id="285" name="Google Shape;285;g2e640b8055a_0_14"/>
          <p:cNvPicPr preferRelativeResize="0"/>
          <p:nvPr/>
        </p:nvPicPr>
        <p:blipFill>
          <a:blip r:embed="rId4">
            <a:alphaModFix/>
          </a:blip>
          <a:stretch>
            <a:fillRect/>
          </a:stretch>
        </p:blipFill>
        <p:spPr>
          <a:xfrm>
            <a:off x="10371449" y="64450"/>
            <a:ext cx="1732100" cy="765125"/>
          </a:xfrm>
          <a:prstGeom prst="rect">
            <a:avLst/>
          </a:prstGeom>
          <a:noFill/>
          <a:ln>
            <a:noFill/>
          </a:ln>
        </p:spPr>
      </p:pic>
      <p:pic>
        <p:nvPicPr>
          <p:cNvPr id="2" name="Picture 1" descr="A screenshot of a computer&#10;&#10;Description automatically generated">
            <a:extLst>
              <a:ext uri="{FF2B5EF4-FFF2-40B4-BE49-F238E27FC236}">
                <a16:creationId xmlns:a16="http://schemas.microsoft.com/office/drawing/2014/main" id="{50838335-6FCB-4B75-BCA0-8B58C898E089}"/>
              </a:ext>
            </a:extLst>
          </p:cNvPr>
          <p:cNvPicPr>
            <a:picLocks noChangeAspect="1"/>
          </p:cNvPicPr>
          <p:nvPr/>
        </p:nvPicPr>
        <p:blipFill>
          <a:blip r:embed="rId5"/>
          <a:stretch>
            <a:fillRect/>
          </a:stretch>
        </p:blipFill>
        <p:spPr>
          <a:xfrm>
            <a:off x="1935259" y="2716598"/>
            <a:ext cx="7505604" cy="3533776"/>
          </a:xfrm>
          <a:prstGeom prst="rect">
            <a:avLst/>
          </a:prstGeom>
        </p:spPr>
      </p:pic>
    </p:spTree>
    <p:extLst>
      <p:ext uri="{BB962C8B-B14F-4D97-AF65-F5344CB8AC3E}">
        <p14:creationId xmlns:p14="http://schemas.microsoft.com/office/powerpoint/2010/main" val="2384683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g2e640b8055a_0_14"/>
          <p:cNvSpPr txBox="1">
            <a:spLocks noGrp="1"/>
          </p:cNvSpPr>
          <p:nvPr>
            <p:ph type="title"/>
          </p:nvPr>
        </p:nvSpPr>
        <p:spPr>
          <a:xfrm>
            <a:off x="1172238" y="363297"/>
            <a:ext cx="9906000" cy="614700"/>
          </a:xfrm>
          <a:prstGeom prst="rect">
            <a:avLst/>
          </a:prstGeom>
          <a:noFill/>
          <a:ln>
            <a:noFill/>
          </a:ln>
        </p:spPr>
        <p:txBody>
          <a:bodyPr spcFirstLastPara="1" wrap="square" lIns="91425" tIns="45700" rIns="91425" bIns="45700" anchor="ctr" anchorCtr="0">
            <a:normAutofit/>
          </a:bodyPr>
          <a:lstStyle/>
          <a:p>
            <a:r>
              <a:rPr lang="en-US" err="1"/>
              <a:t>CyberABILITY</a:t>
            </a:r>
            <a:r>
              <a:rPr lang="en-US"/>
              <a:t> Platform </a:t>
            </a:r>
            <a:r>
              <a:rPr lang="en-US" sz="2800"/>
              <a:t>– Career Pathway</a:t>
            </a:r>
            <a:endParaRPr lang="en-US" sz="2800">
              <a:solidFill>
                <a:srgbClr val="000000"/>
              </a:solidFill>
            </a:endParaRPr>
          </a:p>
        </p:txBody>
      </p:sp>
      <p:sp>
        <p:nvSpPr>
          <p:cNvPr id="282" name="Google Shape;282;g2e640b8055a_0_14"/>
          <p:cNvSpPr txBox="1">
            <a:spLocks noGrp="1"/>
          </p:cNvSpPr>
          <p:nvPr>
            <p:ph type="body" idx="1"/>
          </p:nvPr>
        </p:nvSpPr>
        <p:spPr>
          <a:xfrm>
            <a:off x="854711" y="833492"/>
            <a:ext cx="11250389" cy="1846454"/>
          </a:xfrm>
          <a:prstGeom prst="rect">
            <a:avLst/>
          </a:prstGeom>
          <a:noFill/>
          <a:ln>
            <a:noFill/>
          </a:ln>
        </p:spPr>
        <p:txBody>
          <a:bodyPr spcFirstLastPara="1" wrap="square" lIns="91425" tIns="45700" rIns="91425" bIns="45700" anchor="ctr" anchorCtr="0">
            <a:normAutofit/>
          </a:bodyPr>
          <a:lstStyle/>
          <a:p>
            <a:pPr marL="285750" indent="-285750">
              <a:lnSpc>
                <a:spcPct val="100000"/>
              </a:lnSpc>
              <a:buChar char="•"/>
            </a:pPr>
            <a:r>
              <a:rPr lang="en-US" sz="2400" b="1"/>
              <a:t>Enables individuals to draw a career path / development </a:t>
            </a:r>
            <a:endParaRPr lang="en-US" sz="2400" b="1">
              <a:solidFill>
                <a:srgbClr val="17406D"/>
              </a:solidFill>
            </a:endParaRPr>
          </a:p>
          <a:p>
            <a:pPr marL="285750" indent="-285750">
              <a:lnSpc>
                <a:spcPct val="100000"/>
              </a:lnSpc>
              <a:buChar char="•"/>
            </a:pPr>
            <a:r>
              <a:rPr lang="en-US" sz="2400" b="1">
                <a:solidFill>
                  <a:srgbClr val="17406D"/>
                </a:solidFill>
              </a:rPr>
              <a:t>Based on the ECSF cybersecurity Roles</a:t>
            </a:r>
          </a:p>
          <a:p>
            <a:pPr marL="285750" indent="-285750">
              <a:lnSpc>
                <a:spcPct val="100000"/>
              </a:lnSpc>
              <a:buChar char="•"/>
            </a:pPr>
            <a:r>
              <a:rPr lang="en-US" sz="2400" b="1"/>
              <a:t>Output in pdf format the</a:t>
            </a:r>
            <a:r>
              <a:rPr lang="en-US" sz="2400" b="1">
                <a:solidFill>
                  <a:srgbClr val="17406D"/>
                </a:solidFill>
              </a:rPr>
              <a:t> requirements to reach their desired role</a:t>
            </a:r>
          </a:p>
        </p:txBody>
      </p:sp>
      <p:pic>
        <p:nvPicPr>
          <p:cNvPr id="283" name="Google Shape;283;g2e640b8055a_0_14"/>
          <p:cNvPicPr preferRelativeResize="0"/>
          <p:nvPr/>
        </p:nvPicPr>
        <p:blipFill rotWithShape="1">
          <a:blip r:embed="rId3">
            <a:alphaModFix/>
          </a:blip>
          <a:srcRect/>
          <a:stretch/>
        </p:blipFill>
        <p:spPr>
          <a:xfrm>
            <a:off x="2871304" y="6305888"/>
            <a:ext cx="6908365" cy="447012"/>
          </a:xfrm>
          <a:prstGeom prst="rect">
            <a:avLst/>
          </a:prstGeom>
          <a:noFill/>
          <a:ln>
            <a:noFill/>
          </a:ln>
        </p:spPr>
      </p:pic>
      <p:sp>
        <p:nvSpPr>
          <p:cNvPr id="284" name="Google Shape;284;g2e640b8055a_0_14"/>
          <p:cNvSpPr txBox="1">
            <a:spLocks noGrp="1"/>
          </p:cNvSpPr>
          <p:nvPr>
            <p:ph type="sldNum" idx="12"/>
          </p:nvPr>
        </p:nvSpPr>
        <p:spPr>
          <a:xfrm>
            <a:off x="10276321" y="5883274"/>
            <a:ext cx="7710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pic>
        <p:nvPicPr>
          <p:cNvPr id="285" name="Google Shape;285;g2e640b8055a_0_14"/>
          <p:cNvPicPr preferRelativeResize="0"/>
          <p:nvPr/>
        </p:nvPicPr>
        <p:blipFill>
          <a:blip r:embed="rId4">
            <a:alphaModFix/>
          </a:blip>
          <a:stretch>
            <a:fillRect/>
          </a:stretch>
        </p:blipFill>
        <p:spPr>
          <a:xfrm>
            <a:off x="10371449" y="64450"/>
            <a:ext cx="1732100" cy="765125"/>
          </a:xfrm>
          <a:prstGeom prst="rect">
            <a:avLst/>
          </a:prstGeom>
          <a:noFill/>
          <a:ln>
            <a:noFill/>
          </a:ln>
        </p:spPr>
      </p:pic>
      <p:pic>
        <p:nvPicPr>
          <p:cNvPr id="3" name="Picture 2" descr="A screenshot of a computer&#10;&#10;Description automatically generated">
            <a:extLst>
              <a:ext uri="{FF2B5EF4-FFF2-40B4-BE49-F238E27FC236}">
                <a16:creationId xmlns:a16="http://schemas.microsoft.com/office/drawing/2014/main" id="{66104320-0779-A822-653F-4CA87B999926}"/>
              </a:ext>
            </a:extLst>
          </p:cNvPr>
          <p:cNvPicPr>
            <a:picLocks noChangeAspect="1"/>
          </p:cNvPicPr>
          <p:nvPr/>
        </p:nvPicPr>
        <p:blipFill>
          <a:blip r:embed="rId5"/>
          <a:stretch>
            <a:fillRect/>
          </a:stretch>
        </p:blipFill>
        <p:spPr>
          <a:xfrm>
            <a:off x="2204277" y="2439279"/>
            <a:ext cx="7841542" cy="3812591"/>
          </a:xfrm>
          <a:prstGeom prst="rect">
            <a:avLst/>
          </a:prstGeom>
        </p:spPr>
      </p:pic>
    </p:spTree>
    <p:extLst>
      <p:ext uri="{BB962C8B-B14F-4D97-AF65-F5344CB8AC3E}">
        <p14:creationId xmlns:p14="http://schemas.microsoft.com/office/powerpoint/2010/main" val="5947709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53E70-C7DC-6C80-8355-5EDDB06CE2E5}"/>
              </a:ext>
            </a:extLst>
          </p:cNvPr>
          <p:cNvSpPr>
            <a:spLocks noGrp="1"/>
          </p:cNvSpPr>
          <p:nvPr>
            <p:ph type="title"/>
          </p:nvPr>
        </p:nvSpPr>
        <p:spPr>
          <a:xfrm>
            <a:off x="1141457" y="2214137"/>
            <a:ext cx="9905955" cy="3429000"/>
          </a:xfrm>
        </p:spPr>
        <p:txBody>
          <a:bodyPr>
            <a:normAutofit fontScale="90000"/>
          </a:bodyPr>
          <a:lstStyle/>
          <a:p>
            <a:r>
              <a:rPr lang="en-US"/>
              <a:t>Access the </a:t>
            </a:r>
            <a:r>
              <a:rPr lang="en-US" err="1"/>
              <a:t>CyberAbility</a:t>
            </a:r>
            <a:r>
              <a:rPr lang="en-US"/>
              <a:t> platform here: </a:t>
            </a:r>
            <a:br>
              <a:rPr lang="en-US"/>
            </a:br>
            <a:br>
              <a:rPr lang="en-US"/>
            </a:br>
            <a:br>
              <a:rPr lang="en-US"/>
            </a:br>
            <a:br>
              <a:rPr lang="en-US"/>
            </a:br>
            <a:br>
              <a:rPr lang="en-US"/>
            </a:br>
            <a:br>
              <a:rPr lang="en-US"/>
            </a:br>
            <a:br>
              <a:rPr lang="en-US"/>
            </a:br>
            <a:r>
              <a:rPr lang="en-US"/>
              <a:t>link: </a:t>
            </a:r>
            <a:r>
              <a:rPr lang="en-US">
                <a:hlinkClick r:id="rId2"/>
              </a:rPr>
              <a:t>https://rewireproject.eu/cyberability/</a:t>
            </a:r>
            <a:br>
              <a:rPr lang="en-US"/>
            </a:br>
            <a:endParaRPr lang="en-US"/>
          </a:p>
        </p:txBody>
      </p:sp>
      <p:sp>
        <p:nvSpPr>
          <p:cNvPr id="4" name="Slide Number Placeholder 3">
            <a:extLst>
              <a:ext uri="{FF2B5EF4-FFF2-40B4-BE49-F238E27FC236}">
                <a16:creationId xmlns:a16="http://schemas.microsoft.com/office/drawing/2014/main" id="{B5750DEB-DC12-CE7D-41FF-5E0D2519443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15</a:t>
            </a:fld>
            <a:endParaRPr lang="en-US"/>
          </a:p>
        </p:txBody>
      </p:sp>
      <p:pic>
        <p:nvPicPr>
          <p:cNvPr id="6" name="Google Shape;341;p6">
            <a:extLst>
              <a:ext uri="{FF2B5EF4-FFF2-40B4-BE49-F238E27FC236}">
                <a16:creationId xmlns:a16="http://schemas.microsoft.com/office/drawing/2014/main" id="{E690B8C5-AD03-56FE-2D27-A3972A0FA429}"/>
              </a:ext>
            </a:extLst>
          </p:cNvPr>
          <p:cNvPicPr preferRelativeResize="0"/>
          <p:nvPr/>
        </p:nvPicPr>
        <p:blipFill rotWithShape="1">
          <a:blip r:embed="rId3">
            <a:alphaModFix/>
          </a:blip>
          <a:srcRect/>
          <a:stretch/>
        </p:blipFill>
        <p:spPr>
          <a:xfrm>
            <a:off x="2642084" y="6305888"/>
            <a:ext cx="6908367" cy="447012"/>
          </a:xfrm>
          <a:prstGeom prst="rect">
            <a:avLst/>
          </a:prstGeom>
          <a:noFill/>
          <a:ln>
            <a:noFill/>
          </a:ln>
        </p:spPr>
      </p:pic>
      <p:pic>
        <p:nvPicPr>
          <p:cNvPr id="7" name="Picture 6" descr="A qr code on a white background&#10;&#10;Description automatically generated">
            <a:extLst>
              <a:ext uri="{FF2B5EF4-FFF2-40B4-BE49-F238E27FC236}">
                <a16:creationId xmlns:a16="http://schemas.microsoft.com/office/drawing/2014/main" id="{4A40EB31-6726-407B-DB31-1F2F83DF6F8C}"/>
              </a:ext>
            </a:extLst>
          </p:cNvPr>
          <p:cNvPicPr>
            <a:picLocks noChangeAspect="1"/>
          </p:cNvPicPr>
          <p:nvPr/>
        </p:nvPicPr>
        <p:blipFill>
          <a:blip r:embed="rId4"/>
          <a:stretch>
            <a:fillRect/>
          </a:stretch>
        </p:blipFill>
        <p:spPr>
          <a:xfrm>
            <a:off x="5033769" y="2768484"/>
            <a:ext cx="2124462" cy="2058251"/>
          </a:xfrm>
          <a:prstGeom prst="rect">
            <a:avLst/>
          </a:prstGeom>
        </p:spPr>
      </p:pic>
      <p:pic>
        <p:nvPicPr>
          <p:cNvPr id="9" name="Google Shape;285;g2e640b8055a_0_14" descr="A blue text on a white background&#10;&#10;Description automatically generated">
            <a:extLst>
              <a:ext uri="{FF2B5EF4-FFF2-40B4-BE49-F238E27FC236}">
                <a16:creationId xmlns:a16="http://schemas.microsoft.com/office/drawing/2014/main" id="{CB5F75E6-8C7E-9443-32E8-659C8A062695}"/>
              </a:ext>
            </a:extLst>
          </p:cNvPr>
          <p:cNvPicPr preferRelativeResize="0"/>
          <p:nvPr/>
        </p:nvPicPr>
        <p:blipFill>
          <a:blip r:embed="rId5">
            <a:alphaModFix/>
          </a:blip>
          <a:stretch>
            <a:fillRect/>
          </a:stretch>
        </p:blipFill>
        <p:spPr>
          <a:xfrm>
            <a:off x="10371449" y="64450"/>
            <a:ext cx="1732100" cy="765125"/>
          </a:xfrm>
          <a:prstGeom prst="rect">
            <a:avLst/>
          </a:prstGeom>
          <a:noFill/>
          <a:ln>
            <a:noFill/>
          </a:ln>
        </p:spPr>
      </p:pic>
    </p:spTree>
    <p:extLst>
      <p:ext uri="{BB962C8B-B14F-4D97-AF65-F5344CB8AC3E}">
        <p14:creationId xmlns:p14="http://schemas.microsoft.com/office/powerpoint/2010/main" val="42653221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g2e640b8055a_0_20"/>
          <p:cNvSpPr txBox="1">
            <a:spLocks noGrp="1"/>
          </p:cNvSpPr>
          <p:nvPr>
            <p:ph type="ctrTitle"/>
          </p:nvPr>
        </p:nvSpPr>
        <p:spPr>
          <a:xfrm>
            <a:off x="1876424" y="1122363"/>
            <a:ext cx="8791500" cy="2387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800"/>
              <a:buFont typeface="Arial"/>
              <a:buNone/>
            </a:pPr>
            <a:r>
              <a:rPr lang="en-US"/>
              <a:t>Training</a:t>
            </a:r>
            <a:endParaRPr/>
          </a:p>
        </p:txBody>
      </p:sp>
      <p:sp>
        <p:nvSpPr>
          <p:cNvPr id="291" name="Google Shape;291;g2e640b8055a_0_20"/>
          <p:cNvSpPr txBox="1">
            <a:spLocks noGrp="1"/>
          </p:cNvSpPr>
          <p:nvPr>
            <p:ph type="subTitle" idx="1"/>
          </p:nvPr>
        </p:nvSpPr>
        <p:spPr>
          <a:xfrm>
            <a:off x="1876424" y="3602038"/>
            <a:ext cx="8791500" cy="1655700"/>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Clr>
                <a:schemeClr val="dk2"/>
              </a:buClr>
              <a:buSzPts val="2500"/>
              <a:buNone/>
            </a:pPr>
            <a:r>
              <a:rPr lang="en-US"/>
              <a:t>Cyber Range, Online Courses, Certification</a:t>
            </a:r>
            <a:endParaRPr/>
          </a:p>
        </p:txBody>
      </p:sp>
      <p:pic>
        <p:nvPicPr>
          <p:cNvPr id="292" name="Google Shape;292;g2e640b8055a_0_20"/>
          <p:cNvPicPr preferRelativeResize="0"/>
          <p:nvPr/>
        </p:nvPicPr>
        <p:blipFill rotWithShape="1">
          <a:blip r:embed="rId3">
            <a:alphaModFix/>
          </a:blip>
          <a:srcRect/>
          <a:stretch/>
        </p:blipFill>
        <p:spPr>
          <a:xfrm>
            <a:off x="2871304" y="6305888"/>
            <a:ext cx="6908365" cy="447012"/>
          </a:xfrm>
          <a:prstGeom prst="rect">
            <a:avLst/>
          </a:prstGeom>
          <a:noFill/>
          <a:ln>
            <a:noFill/>
          </a:ln>
        </p:spPr>
      </p:pic>
      <p:pic>
        <p:nvPicPr>
          <p:cNvPr id="293" name="Google Shape;293;g2e640b8055a_0_20"/>
          <p:cNvPicPr preferRelativeResize="0"/>
          <p:nvPr/>
        </p:nvPicPr>
        <p:blipFill>
          <a:blip r:embed="rId4">
            <a:alphaModFix/>
          </a:blip>
          <a:stretch>
            <a:fillRect/>
          </a:stretch>
        </p:blipFill>
        <p:spPr>
          <a:xfrm>
            <a:off x="10371449" y="64450"/>
            <a:ext cx="1732100" cy="7651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g2e640b8055a_0_26"/>
          <p:cNvSpPr txBox="1">
            <a:spLocks noGrp="1"/>
          </p:cNvSpPr>
          <p:nvPr>
            <p:ph type="title"/>
          </p:nvPr>
        </p:nvSpPr>
        <p:spPr>
          <a:xfrm>
            <a:off x="1141450" y="517793"/>
            <a:ext cx="9906000" cy="614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Arial"/>
              <a:buNone/>
            </a:pPr>
            <a:r>
              <a:rPr lang="en-US"/>
              <a:t>Cyber Range</a:t>
            </a:r>
            <a:endParaRPr/>
          </a:p>
        </p:txBody>
      </p:sp>
      <p:sp>
        <p:nvSpPr>
          <p:cNvPr id="299" name="Google Shape;299;g2e640b8055a_0_26"/>
          <p:cNvSpPr txBox="1">
            <a:spLocks noGrp="1"/>
          </p:cNvSpPr>
          <p:nvPr>
            <p:ph type="body" idx="1"/>
          </p:nvPr>
        </p:nvSpPr>
        <p:spPr>
          <a:xfrm>
            <a:off x="2991" y="1545035"/>
            <a:ext cx="5993513" cy="4980650"/>
          </a:xfrm>
          <a:prstGeom prst="rect">
            <a:avLst/>
          </a:prstGeom>
          <a:noFill/>
          <a:ln>
            <a:noFill/>
          </a:ln>
        </p:spPr>
        <p:txBody>
          <a:bodyPr spcFirstLastPara="1" wrap="square" lIns="91425" tIns="45700" rIns="91425" bIns="45700" anchor="ctr" anchorCtr="0">
            <a:normAutofit fontScale="85000" lnSpcReduction="10000"/>
          </a:bodyPr>
          <a:lstStyle/>
          <a:p>
            <a:pPr>
              <a:buChar char="•"/>
            </a:pPr>
            <a:r>
              <a:rPr lang="en-US"/>
              <a:t>The REWIRE Cyber Range Platform utilizes services provided by Masaryk University (OpenStack IaaS platform, GitLab) and by CESNET (EINFRA AAI). The REWIRE instance of KYPO Cyber Range Platform is deployed exclusively for the REWIRE project.</a:t>
            </a:r>
          </a:p>
          <a:p>
            <a:pPr>
              <a:buChar char="•"/>
            </a:pPr>
            <a:endParaRPr lang="en-US"/>
          </a:p>
          <a:p>
            <a:pPr marL="514350" indent="-285750">
              <a:buChar char="•"/>
            </a:pPr>
            <a:r>
              <a:rPr lang="en-US"/>
              <a:t>The marketplace's foundation rests upon </a:t>
            </a:r>
            <a:r>
              <a:rPr lang="en-US" b="1"/>
              <a:t>Gitlab</a:t>
            </a:r>
            <a:r>
              <a:rPr lang="en-US"/>
              <a:t>, a platform that facilitates change tracking, user role management, and more. A built-in ticketing system streamlines support management and development, while the option to disseminate supplementary information through Gitlab pages enhances communication.</a:t>
            </a:r>
          </a:p>
          <a:p>
            <a:endParaRPr lang="en-US"/>
          </a:p>
          <a:p>
            <a:pPr marL="514350" indent="-285750">
              <a:buChar char="•"/>
            </a:pPr>
            <a:r>
              <a:rPr lang="en-US"/>
              <a:t>KYPO Library is available at </a:t>
            </a:r>
            <a:r>
              <a:rPr lang="en-US">
                <a:hlinkClick r:id="rId3">
                  <a:extLst>
                    <a:ext uri="{A12FA001-AC4F-418D-AE19-62706E023703}">
                      <ahyp:hlinkClr xmlns:ahyp="http://schemas.microsoft.com/office/drawing/2018/hyperlinkcolor" val="tx"/>
                    </a:ext>
                  </a:extLst>
                </a:hlinkClick>
              </a:rPr>
              <a:t>https://gitlab.ics.muni.cz/kypo-library</a:t>
            </a:r>
            <a:r>
              <a:rPr lang="en-US"/>
              <a:t>. Access to the system can be requested at </a:t>
            </a:r>
            <a:r>
              <a:rPr lang="en-US">
                <a:hlinkClick r:id="rId4">
                  <a:extLst>
                    <a:ext uri="{A12FA001-AC4F-418D-AE19-62706E023703}">
                      <ahyp:hlinkClr xmlns:ahyp="http://schemas.microsoft.com/office/drawing/2018/hyperlinkcolor" val="tx"/>
                    </a:ext>
                  </a:extLst>
                </a:hlinkClick>
              </a:rPr>
              <a:t>support@</a:t>
            </a:r>
            <a:r>
              <a:rPr lang="en-US"/>
              <a:t>kypo.cz.</a:t>
            </a:r>
          </a:p>
          <a:p>
            <a:endParaRPr lang="en-US"/>
          </a:p>
          <a:p>
            <a:pPr marL="0" indent="0">
              <a:spcBef>
                <a:spcPts val="0"/>
              </a:spcBef>
            </a:pPr>
            <a:endParaRPr lang="lt"/>
          </a:p>
        </p:txBody>
      </p:sp>
      <p:pic>
        <p:nvPicPr>
          <p:cNvPr id="300" name="Google Shape;300;g2e640b8055a_0_26"/>
          <p:cNvPicPr preferRelativeResize="0"/>
          <p:nvPr/>
        </p:nvPicPr>
        <p:blipFill rotWithShape="1">
          <a:blip r:embed="rId5">
            <a:alphaModFix/>
          </a:blip>
          <a:srcRect/>
          <a:stretch/>
        </p:blipFill>
        <p:spPr>
          <a:xfrm>
            <a:off x="2871304" y="6305888"/>
            <a:ext cx="6908365" cy="447012"/>
          </a:xfrm>
          <a:prstGeom prst="rect">
            <a:avLst/>
          </a:prstGeom>
          <a:noFill/>
          <a:ln>
            <a:noFill/>
          </a:ln>
        </p:spPr>
      </p:pic>
      <p:sp>
        <p:nvSpPr>
          <p:cNvPr id="301" name="Google Shape;301;g2e640b8055a_0_26"/>
          <p:cNvSpPr txBox="1">
            <a:spLocks noGrp="1"/>
          </p:cNvSpPr>
          <p:nvPr>
            <p:ph type="sldNum" idx="12"/>
          </p:nvPr>
        </p:nvSpPr>
        <p:spPr>
          <a:xfrm>
            <a:off x="10276321" y="5883274"/>
            <a:ext cx="7710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pic>
        <p:nvPicPr>
          <p:cNvPr id="302" name="Google Shape;302;g2e640b8055a_0_26"/>
          <p:cNvPicPr preferRelativeResize="0"/>
          <p:nvPr/>
        </p:nvPicPr>
        <p:blipFill>
          <a:blip r:embed="rId6">
            <a:alphaModFix/>
          </a:blip>
          <a:stretch>
            <a:fillRect/>
          </a:stretch>
        </p:blipFill>
        <p:spPr>
          <a:xfrm>
            <a:off x="10371449" y="64450"/>
            <a:ext cx="1732100" cy="765125"/>
          </a:xfrm>
          <a:prstGeom prst="rect">
            <a:avLst/>
          </a:prstGeom>
          <a:noFill/>
          <a:ln>
            <a:noFill/>
          </a:ln>
        </p:spPr>
      </p:pic>
      <p:pic>
        <p:nvPicPr>
          <p:cNvPr id="2" name="Picture 1" descr="A black background with white text&#10;&#10;Description automatically generated">
            <a:extLst>
              <a:ext uri="{FF2B5EF4-FFF2-40B4-BE49-F238E27FC236}">
                <a16:creationId xmlns:a16="http://schemas.microsoft.com/office/drawing/2014/main" id="{08C08982-24DA-4D61-3336-A8948207C630}"/>
              </a:ext>
            </a:extLst>
          </p:cNvPr>
          <p:cNvPicPr>
            <a:picLocks noChangeAspect="1"/>
          </p:cNvPicPr>
          <p:nvPr/>
        </p:nvPicPr>
        <p:blipFill>
          <a:blip r:embed="rId7"/>
          <a:stretch>
            <a:fillRect/>
          </a:stretch>
        </p:blipFill>
        <p:spPr>
          <a:xfrm>
            <a:off x="5998455" y="1549420"/>
            <a:ext cx="6116657" cy="3869331"/>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AAC2348C-25D7-1208-16E4-FC722AE7AEE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18</a:t>
            </a:fld>
            <a:endParaRPr lang="en-US"/>
          </a:p>
        </p:txBody>
      </p:sp>
      <p:sp>
        <p:nvSpPr>
          <p:cNvPr id="6" name="Google Shape;307;g2e640b8055a_0_38">
            <a:extLst>
              <a:ext uri="{FF2B5EF4-FFF2-40B4-BE49-F238E27FC236}">
                <a16:creationId xmlns:a16="http://schemas.microsoft.com/office/drawing/2014/main" id="{C7571BD5-73DC-D9CA-AAD7-1F9D52FC4DC9}"/>
              </a:ext>
            </a:extLst>
          </p:cNvPr>
          <p:cNvSpPr txBox="1">
            <a:spLocks/>
          </p:cNvSpPr>
          <p:nvPr/>
        </p:nvSpPr>
        <p:spPr>
          <a:xfrm>
            <a:off x="1141450" y="609600"/>
            <a:ext cx="9906000" cy="6147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a:t>Online Courses </a:t>
            </a:r>
          </a:p>
        </p:txBody>
      </p:sp>
      <p:sp>
        <p:nvSpPr>
          <p:cNvPr id="7" name="Ορθογώνιο: Στρογγύλεμα γωνιών 6">
            <a:extLst>
              <a:ext uri="{FF2B5EF4-FFF2-40B4-BE49-F238E27FC236}">
                <a16:creationId xmlns:a16="http://schemas.microsoft.com/office/drawing/2014/main" id="{0F119649-DF24-46C2-85A0-84353B3C050F}"/>
              </a:ext>
            </a:extLst>
          </p:cNvPr>
          <p:cNvSpPr/>
          <p:nvPr/>
        </p:nvSpPr>
        <p:spPr>
          <a:xfrm>
            <a:off x="1262566" y="1609620"/>
            <a:ext cx="4211593" cy="213153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b="1">
                <a:cs typeface="Arial"/>
              </a:rPr>
              <a:t>CISO (CHIEF INFORMATION SECURITY OFFICER) COURSE</a:t>
            </a:r>
          </a:p>
          <a:p>
            <a:pPr algn="ctr"/>
            <a:endParaRPr lang="el-GR">
              <a:cs typeface="Arial"/>
            </a:endParaRPr>
          </a:p>
          <a:p>
            <a:pPr marL="285750" indent="-285750" algn="just">
              <a:buChar char="•"/>
            </a:pPr>
            <a:r>
              <a:rPr lang="el-GR" i="1" err="1">
                <a:ea typeface="+mn-lt"/>
                <a:cs typeface="+mn-lt"/>
              </a:rPr>
              <a:t>cybersecurity</a:t>
            </a:r>
            <a:r>
              <a:rPr lang="el-GR" i="1">
                <a:ea typeface="+mn-lt"/>
                <a:cs typeface="+mn-lt"/>
              </a:rPr>
              <a:t> </a:t>
            </a:r>
            <a:r>
              <a:rPr lang="el-GR" i="1" err="1">
                <a:ea typeface="+mn-lt"/>
                <a:cs typeface="+mn-lt"/>
              </a:rPr>
              <a:t>strategies</a:t>
            </a:r>
            <a:r>
              <a:rPr lang="el-GR" i="1">
                <a:ea typeface="+mn-lt"/>
                <a:cs typeface="+mn-lt"/>
              </a:rPr>
              <a:t>, </a:t>
            </a:r>
            <a:r>
              <a:rPr lang="el-GR" i="1" err="1">
                <a:ea typeface="+mn-lt"/>
                <a:cs typeface="+mn-lt"/>
              </a:rPr>
              <a:t>managing</a:t>
            </a:r>
            <a:r>
              <a:rPr lang="el-GR" i="1">
                <a:ea typeface="+mn-lt"/>
                <a:cs typeface="+mn-lt"/>
              </a:rPr>
              <a:t> and </a:t>
            </a:r>
            <a:r>
              <a:rPr lang="el-GR" i="1" err="1">
                <a:ea typeface="+mn-lt"/>
                <a:cs typeface="+mn-lt"/>
              </a:rPr>
              <a:t>implementing</a:t>
            </a:r>
            <a:r>
              <a:rPr lang="el-GR" i="1">
                <a:ea typeface="+mn-lt"/>
                <a:cs typeface="+mn-lt"/>
              </a:rPr>
              <a:t> </a:t>
            </a:r>
            <a:r>
              <a:rPr lang="el-GR" i="1" err="1">
                <a:ea typeface="+mn-lt"/>
                <a:cs typeface="+mn-lt"/>
              </a:rPr>
              <a:t>policies</a:t>
            </a:r>
            <a:r>
              <a:rPr lang="el-GR" i="1">
                <a:ea typeface="+mn-lt"/>
                <a:cs typeface="+mn-lt"/>
              </a:rPr>
              <a:t>, and </a:t>
            </a:r>
            <a:r>
              <a:rPr lang="el-GR" i="1" err="1">
                <a:ea typeface="+mn-lt"/>
                <a:cs typeface="+mn-lt"/>
              </a:rPr>
              <a:t>securing</a:t>
            </a:r>
            <a:r>
              <a:rPr lang="el-GR" i="1">
                <a:ea typeface="+mn-lt"/>
                <a:cs typeface="+mn-lt"/>
              </a:rPr>
              <a:t> </a:t>
            </a:r>
            <a:r>
              <a:rPr lang="el-GR" i="1" err="1">
                <a:ea typeface="+mn-lt"/>
                <a:cs typeface="+mn-lt"/>
              </a:rPr>
              <a:t>information</a:t>
            </a:r>
            <a:r>
              <a:rPr lang="el-GR" i="1">
                <a:ea typeface="+mn-lt"/>
                <a:cs typeface="+mn-lt"/>
              </a:rPr>
              <a:t> </a:t>
            </a:r>
            <a:r>
              <a:rPr lang="el-GR" i="1" err="1">
                <a:ea typeface="+mn-lt"/>
                <a:cs typeface="+mn-lt"/>
              </a:rPr>
              <a:t>sharing</a:t>
            </a:r>
            <a:r>
              <a:rPr lang="el-GR" i="1">
                <a:ea typeface="+mn-lt"/>
                <a:cs typeface="+mn-lt"/>
              </a:rPr>
              <a:t>.</a:t>
            </a:r>
            <a:endParaRPr lang="el-GR" i="1">
              <a:cs typeface="Arial"/>
            </a:endParaRPr>
          </a:p>
          <a:p>
            <a:pPr algn="ctr"/>
            <a:endParaRPr lang="el-GR">
              <a:cs typeface="Arial"/>
            </a:endParaRPr>
          </a:p>
          <a:p>
            <a:pPr algn="ctr"/>
            <a:endParaRPr lang="el-GR">
              <a:cs typeface="Arial"/>
            </a:endParaRPr>
          </a:p>
        </p:txBody>
      </p:sp>
      <p:sp>
        <p:nvSpPr>
          <p:cNvPr id="11" name="Ορθογώνιο: Στρογγύλεμα γωνιών 10">
            <a:extLst>
              <a:ext uri="{FF2B5EF4-FFF2-40B4-BE49-F238E27FC236}">
                <a16:creationId xmlns:a16="http://schemas.microsoft.com/office/drawing/2014/main" id="{D86608F8-42CF-9233-2E72-B4347064CAB5}"/>
              </a:ext>
            </a:extLst>
          </p:cNvPr>
          <p:cNvSpPr/>
          <p:nvPr/>
        </p:nvSpPr>
        <p:spPr>
          <a:xfrm>
            <a:off x="6833404" y="1609620"/>
            <a:ext cx="4211593" cy="213153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l-GR" b="1">
                <a:cs typeface="Arial"/>
              </a:rPr>
              <a:t>CYBER INCIDENCE RESPONDER COURSE</a:t>
            </a:r>
          </a:p>
          <a:p>
            <a:pPr marL="285750" indent="-285750" algn="ctr">
              <a:buFont typeface="Arial"/>
              <a:buChar char="•"/>
            </a:pPr>
            <a:endParaRPr lang="el-GR">
              <a:cs typeface="Arial"/>
            </a:endParaRPr>
          </a:p>
          <a:p>
            <a:pPr algn="just"/>
            <a:endParaRPr lang="el-GR" i="1">
              <a:cs typeface="Arial"/>
            </a:endParaRPr>
          </a:p>
          <a:p>
            <a:pPr marL="285750" indent="-285750" algn="just">
              <a:buChar char="•"/>
            </a:pPr>
            <a:r>
              <a:rPr lang="el-GR" i="1" err="1">
                <a:cs typeface="Arial"/>
              </a:rPr>
              <a:t>knowledge</a:t>
            </a:r>
            <a:r>
              <a:rPr lang="el-GR" i="1">
                <a:cs typeface="Arial"/>
              </a:rPr>
              <a:t>, </a:t>
            </a:r>
            <a:r>
              <a:rPr lang="el-GR" i="1" err="1">
                <a:cs typeface="Arial"/>
              </a:rPr>
              <a:t>skills</a:t>
            </a:r>
            <a:r>
              <a:rPr lang="el-GR" i="1">
                <a:cs typeface="Arial"/>
              </a:rPr>
              <a:t> and </a:t>
            </a:r>
            <a:r>
              <a:rPr lang="el-GR" i="1" err="1">
                <a:cs typeface="Arial"/>
              </a:rPr>
              <a:t>attitudes</a:t>
            </a:r>
            <a:r>
              <a:rPr lang="el-GR" i="1">
                <a:cs typeface="Arial"/>
              </a:rPr>
              <a:t> </a:t>
            </a:r>
            <a:r>
              <a:rPr lang="el-GR" i="1" err="1">
                <a:cs typeface="Arial"/>
              </a:rPr>
              <a:t>that</a:t>
            </a:r>
            <a:r>
              <a:rPr lang="el-GR" i="1">
                <a:cs typeface="Arial"/>
              </a:rPr>
              <a:t> </a:t>
            </a:r>
            <a:r>
              <a:rPr lang="el-GR" i="1" err="1">
                <a:cs typeface="Arial"/>
              </a:rPr>
              <a:t>will</a:t>
            </a:r>
            <a:r>
              <a:rPr lang="el-GR" i="1">
                <a:cs typeface="Arial"/>
              </a:rPr>
              <a:t> </a:t>
            </a:r>
            <a:r>
              <a:rPr lang="el-GR" i="1" err="1">
                <a:cs typeface="Arial"/>
              </a:rPr>
              <a:t>enable</a:t>
            </a:r>
            <a:r>
              <a:rPr lang="el-GR" i="1">
                <a:cs typeface="Arial"/>
              </a:rPr>
              <a:t> </a:t>
            </a:r>
            <a:r>
              <a:rPr lang="el-GR" i="1" err="1">
                <a:cs typeface="Arial"/>
              </a:rPr>
              <a:t>them</a:t>
            </a:r>
            <a:r>
              <a:rPr lang="el-GR" i="1">
                <a:cs typeface="Arial"/>
              </a:rPr>
              <a:t> </a:t>
            </a:r>
            <a:r>
              <a:rPr lang="el-GR" i="1" err="1">
                <a:cs typeface="Arial"/>
              </a:rPr>
              <a:t>to</a:t>
            </a:r>
            <a:r>
              <a:rPr lang="el-GR" i="1">
                <a:cs typeface="Arial"/>
              </a:rPr>
              <a:t> </a:t>
            </a:r>
            <a:r>
              <a:rPr lang="el-GR" i="1" err="1">
                <a:cs typeface="Arial"/>
              </a:rPr>
              <a:t>investigate</a:t>
            </a:r>
            <a:r>
              <a:rPr lang="el-GR" i="1">
                <a:cs typeface="Arial"/>
              </a:rPr>
              <a:t>, </a:t>
            </a:r>
            <a:r>
              <a:rPr lang="el-GR" i="1" err="1">
                <a:cs typeface="Arial"/>
              </a:rPr>
              <a:t>analyze</a:t>
            </a:r>
            <a:r>
              <a:rPr lang="el-GR" i="1">
                <a:cs typeface="Arial"/>
              </a:rPr>
              <a:t> and </a:t>
            </a:r>
            <a:r>
              <a:rPr lang="el-GR" i="1" err="1">
                <a:cs typeface="Arial"/>
              </a:rPr>
              <a:t>respond</a:t>
            </a:r>
            <a:r>
              <a:rPr lang="el-GR" i="1">
                <a:cs typeface="Arial"/>
              </a:rPr>
              <a:t> </a:t>
            </a:r>
            <a:r>
              <a:rPr lang="el-GR" i="1" err="1">
                <a:cs typeface="Arial"/>
              </a:rPr>
              <a:t>to</a:t>
            </a:r>
            <a:r>
              <a:rPr lang="el-GR" i="1">
                <a:cs typeface="Arial"/>
              </a:rPr>
              <a:t> </a:t>
            </a:r>
            <a:r>
              <a:rPr lang="el-GR" i="1" err="1">
                <a:cs typeface="Arial"/>
              </a:rPr>
              <a:t>cyber</a:t>
            </a:r>
            <a:r>
              <a:rPr lang="el-GR" i="1">
                <a:cs typeface="Arial"/>
              </a:rPr>
              <a:t> </a:t>
            </a:r>
            <a:r>
              <a:rPr lang="el-GR" i="1" err="1">
                <a:cs typeface="Arial"/>
              </a:rPr>
              <a:t>incidents</a:t>
            </a:r>
            <a:r>
              <a:rPr lang="el-GR" i="1">
                <a:cs typeface="Arial"/>
              </a:rPr>
              <a:t>.</a:t>
            </a:r>
            <a:endParaRPr lang="el-GR">
              <a:cs typeface="Arial"/>
            </a:endParaRPr>
          </a:p>
          <a:p>
            <a:pPr algn="ctr"/>
            <a:endParaRPr lang="el-GR">
              <a:cs typeface="Arial"/>
            </a:endParaRPr>
          </a:p>
          <a:p>
            <a:pPr algn="ctr"/>
            <a:endParaRPr lang="el-GR">
              <a:cs typeface="Arial"/>
            </a:endParaRPr>
          </a:p>
        </p:txBody>
      </p:sp>
      <p:sp>
        <p:nvSpPr>
          <p:cNvPr id="12" name="Ορθογώνιο: Στρογγύλεμα γωνιών 11">
            <a:extLst>
              <a:ext uri="{FF2B5EF4-FFF2-40B4-BE49-F238E27FC236}">
                <a16:creationId xmlns:a16="http://schemas.microsoft.com/office/drawing/2014/main" id="{209E7E61-07C5-F370-990A-D3E84E56DD68}"/>
              </a:ext>
            </a:extLst>
          </p:cNvPr>
          <p:cNvSpPr/>
          <p:nvPr/>
        </p:nvSpPr>
        <p:spPr>
          <a:xfrm>
            <a:off x="6833404" y="4070674"/>
            <a:ext cx="4221891" cy="218302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l-GR" b="1">
                <a:cs typeface="Arial"/>
              </a:rPr>
              <a:t>PENETRATION TESTER COURSE</a:t>
            </a:r>
          </a:p>
          <a:p>
            <a:pPr algn="ctr"/>
            <a:endParaRPr lang="el-GR">
              <a:cs typeface="Arial"/>
            </a:endParaRPr>
          </a:p>
          <a:p>
            <a:pPr marL="285750" indent="-285750" algn="just">
              <a:buChar char="•"/>
            </a:pPr>
            <a:r>
              <a:rPr lang="el-GR" i="1" err="1">
                <a:ea typeface="+mn-lt"/>
                <a:cs typeface="+mn-lt"/>
              </a:rPr>
              <a:t>knowledge</a:t>
            </a:r>
            <a:r>
              <a:rPr lang="el-GR" i="1">
                <a:ea typeface="+mn-lt"/>
                <a:cs typeface="+mn-lt"/>
              </a:rPr>
              <a:t>, </a:t>
            </a:r>
            <a:r>
              <a:rPr lang="el-GR" i="1" err="1">
                <a:ea typeface="+mn-lt"/>
                <a:cs typeface="+mn-lt"/>
              </a:rPr>
              <a:t>skills</a:t>
            </a:r>
            <a:r>
              <a:rPr lang="el-GR" i="1">
                <a:ea typeface="+mn-lt"/>
                <a:cs typeface="+mn-lt"/>
              </a:rPr>
              <a:t> and </a:t>
            </a:r>
            <a:r>
              <a:rPr lang="el-GR" i="1" err="1">
                <a:ea typeface="+mn-lt"/>
                <a:cs typeface="+mn-lt"/>
              </a:rPr>
              <a:t>attitudes</a:t>
            </a:r>
            <a:r>
              <a:rPr lang="el-GR" i="1">
                <a:ea typeface="+mn-lt"/>
                <a:cs typeface="+mn-lt"/>
              </a:rPr>
              <a:t> </a:t>
            </a:r>
            <a:r>
              <a:rPr lang="el-GR" i="1" err="1">
                <a:ea typeface="+mn-lt"/>
                <a:cs typeface="+mn-lt"/>
              </a:rPr>
              <a:t>that</a:t>
            </a:r>
            <a:r>
              <a:rPr lang="el-GR" i="1">
                <a:ea typeface="+mn-lt"/>
                <a:cs typeface="+mn-lt"/>
              </a:rPr>
              <a:t> </a:t>
            </a:r>
            <a:r>
              <a:rPr lang="el-GR" i="1" err="1">
                <a:ea typeface="+mn-lt"/>
                <a:cs typeface="+mn-lt"/>
              </a:rPr>
              <a:t>will</a:t>
            </a:r>
            <a:r>
              <a:rPr lang="el-GR" i="1">
                <a:ea typeface="+mn-lt"/>
                <a:cs typeface="+mn-lt"/>
              </a:rPr>
              <a:t> </a:t>
            </a:r>
            <a:r>
              <a:rPr lang="el-GR" i="1" err="1">
                <a:ea typeface="+mn-lt"/>
                <a:cs typeface="+mn-lt"/>
              </a:rPr>
              <a:t>allow</a:t>
            </a:r>
            <a:r>
              <a:rPr lang="el-GR" i="1">
                <a:ea typeface="+mn-lt"/>
                <a:cs typeface="+mn-lt"/>
              </a:rPr>
              <a:t> </a:t>
            </a:r>
            <a:r>
              <a:rPr lang="el-GR" i="1" err="1">
                <a:ea typeface="+mn-lt"/>
                <a:cs typeface="+mn-lt"/>
              </a:rPr>
              <a:t>them</a:t>
            </a:r>
            <a:r>
              <a:rPr lang="el-GR" i="1">
                <a:ea typeface="+mn-lt"/>
                <a:cs typeface="+mn-lt"/>
              </a:rPr>
              <a:t> </a:t>
            </a:r>
            <a:r>
              <a:rPr lang="el-GR" i="1" err="1">
                <a:ea typeface="+mn-lt"/>
                <a:cs typeface="+mn-lt"/>
              </a:rPr>
              <a:t>to</a:t>
            </a:r>
            <a:r>
              <a:rPr lang="el-GR" i="1">
                <a:ea typeface="+mn-lt"/>
                <a:cs typeface="+mn-lt"/>
              </a:rPr>
              <a:t> </a:t>
            </a:r>
            <a:r>
              <a:rPr lang="el-GR" i="1" err="1">
                <a:ea typeface="+mn-lt"/>
                <a:cs typeface="+mn-lt"/>
              </a:rPr>
              <a:t>evaluate</a:t>
            </a:r>
            <a:r>
              <a:rPr lang="el-GR" i="1">
                <a:ea typeface="+mn-lt"/>
                <a:cs typeface="+mn-lt"/>
              </a:rPr>
              <a:t> the </a:t>
            </a:r>
            <a:r>
              <a:rPr lang="el-GR" i="1" err="1">
                <a:ea typeface="+mn-lt"/>
                <a:cs typeface="+mn-lt"/>
              </a:rPr>
              <a:t>effectiveness</a:t>
            </a:r>
            <a:r>
              <a:rPr lang="el-GR" i="1">
                <a:ea typeface="+mn-lt"/>
                <a:cs typeface="+mn-lt"/>
              </a:rPr>
              <a:t> of </a:t>
            </a:r>
            <a:r>
              <a:rPr lang="el-GR" i="1" err="1">
                <a:ea typeface="+mn-lt"/>
                <a:cs typeface="+mn-lt"/>
              </a:rPr>
              <a:t>security</a:t>
            </a:r>
            <a:r>
              <a:rPr lang="el-GR" i="1">
                <a:ea typeface="+mn-lt"/>
                <a:cs typeface="+mn-lt"/>
              </a:rPr>
              <a:t> </a:t>
            </a:r>
            <a:r>
              <a:rPr lang="el-GR" i="1" err="1">
                <a:ea typeface="+mn-lt"/>
                <a:cs typeface="+mn-lt"/>
              </a:rPr>
              <a:t>controls</a:t>
            </a:r>
            <a:r>
              <a:rPr lang="el-GR" i="1">
                <a:ea typeface="+mn-lt"/>
                <a:cs typeface="+mn-lt"/>
              </a:rPr>
              <a:t>, </a:t>
            </a:r>
            <a:r>
              <a:rPr lang="el-GR" i="1" err="1">
                <a:ea typeface="+mn-lt"/>
                <a:cs typeface="+mn-lt"/>
              </a:rPr>
              <a:t>identify</a:t>
            </a:r>
            <a:r>
              <a:rPr lang="el-GR" i="1">
                <a:ea typeface="+mn-lt"/>
                <a:cs typeface="+mn-lt"/>
              </a:rPr>
              <a:t> </a:t>
            </a:r>
            <a:r>
              <a:rPr lang="el-GR" i="1" err="1">
                <a:ea typeface="+mn-lt"/>
                <a:cs typeface="+mn-lt"/>
              </a:rPr>
              <a:t>problems</a:t>
            </a:r>
            <a:r>
              <a:rPr lang="el-GR" i="1">
                <a:ea typeface="+mn-lt"/>
                <a:cs typeface="+mn-lt"/>
              </a:rPr>
              <a:t>, and </a:t>
            </a:r>
            <a:r>
              <a:rPr lang="el-GR" i="1" err="1">
                <a:ea typeface="+mn-lt"/>
                <a:cs typeface="+mn-lt"/>
              </a:rPr>
              <a:t>assess</a:t>
            </a:r>
            <a:r>
              <a:rPr lang="el-GR" i="1">
                <a:ea typeface="+mn-lt"/>
                <a:cs typeface="+mn-lt"/>
              </a:rPr>
              <a:t> </a:t>
            </a:r>
            <a:r>
              <a:rPr lang="el-GR" i="1" err="1">
                <a:ea typeface="+mn-lt"/>
                <a:cs typeface="+mn-lt"/>
              </a:rPr>
              <a:t>their</a:t>
            </a:r>
            <a:r>
              <a:rPr lang="el-GR" i="1">
                <a:ea typeface="+mn-lt"/>
                <a:cs typeface="+mn-lt"/>
              </a:rPr>
              <a:t> </a:t>
            </a:r>
            <a:r>
              <a:rPr lang="el-GR" i="1" err="1">
                <a:ea typeface="+mn-lt"/>
                <a:cs typeface="+mn-lt"/>
              </a:rPr>
              <a:t>criticality</a:t>
            </a:r>
            <a:r>
              <a:rPr lang="el-GR" i="1">
                <a:ea typeface="+mn-lt"/>
                <a:cs typeface="+mn-lt"/>
              </a:rPr>
              <a:t>.</a:t>
            </a:r>
            <a:endParaRPr lang="el-GR" i="1">
              <a:cs typeface="Arial"/>
            </a:endParaRPr>
          </a:p>
          <a:p>
            <a:pPr algn="ctr"/>
            <a:endParaRPr lang="el-GR">
              <a:cs typeface="Arial"/>
            </a:endParaRPr>
          </a:p>
          <a:p>
            <a:pPr algn="ctr"/>
            <a:endParaRPr lang="el-GR">
              <a:cs typeface="Arial"/>
            </a:endParaRPr>
          </a:p>
          <a:p>
            <a:pPr algn="ctr"/>
            <a:endParaRPr lang="el-GR">
              <a:cs typeface="Arial"/>
            </a:endParaRPr>
          </a:p>
        </p:txBody>
      </p:sp>
      <p:sp>
        <p:nvSpPr>
          <p:cNvPr id="13" name="Ορθογώνιο: Στρογγύλεμα γωνιών 12">
            <a:extLst>
              <a:ext uri="{FF2B5EF4-FFF2-40B4-BE49-F238E27FC236}">
                <a16:creationId xmlns:a16="http://schemas.microsoft.com/office/drawing/2014/main" id="{09448FA6-AE75-D430-AFF4-56CA6078D6C8}"/>
              </a:ext>
            </a:extLst>
          </p:cNvPr>
          <p:cNvSpPr/>
          <p:nvPr/>
        </p:nvSpPr>
        <p:spPr>
          <a:xfrm>
            <a:off x="1262566" y="4070674"/>
            <a:ext cx="4211593" cy="217272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l-GR" b="1">
                <a:cs typeface="Arial"/>
              </a:rPr>
              <a:t>CYBER THREAT INTELLIGENCE SPECIALIST COURSE</a:t>
            </a:r>
          </a:p>
          <a:p>
            <a:pPr algn="ctr"/>
            <a:endParaRPr lang="el-GR" b="1">
              <a:cs typeface="Arial"/>
            </a:endParaRPr>
          </a:p>
          <a:p>
            <a:pPr algn="ctr"/>
            <a:endParaRPr lang="el-GR" b="1">
              <a:cs typeface="Arial"/>
            </a:endParaRPr>
          </a:p>
          <a:p>
            <a:pPr marL="285750" indent="-285750" algn="just">
              <a:buChar char="•"/>
            </a:pPr>
            <a:r>
              <a:rPr lang="el-GR" i="1" err="1">
                <a:ea typeface="+mn-lt"/>
                <a:cs typeface="+mn-lt"/>
              </a:rPr>
              <a:t>collect</a:t>
            </a:r>
            <a:r>
              <a:rPr lang="el-GR" i="1">
                <a:ea typeface="+mn-lt"/>
                <a:cs typeface="+mn-lt"/>
              </a:rPr>
              <a:t>, </a:t>
            </a:r>
            <a:r>
              <a:rPr lang="el-GR" i="1" err="1">
                <a:ea typeface="+mn-lt"/>
                <a:cs typeface="+mn-lt"/>
              </a:rPr>
              <a:t>process</a:t>
            </a:r>
            <a:r>
              <a:rPr lang="el-GR" i="1">
                <a:ea typeface="+mn-lt"/>
                <a:cs typeface="+mn-lt"/>
              </a:rPr>
              <a:t> and </a:t>
            </a:r>
            <a:r>
              <a:rPr lang="el-GR" i="1" err="1">
                <a:ea typeface="+mn-lt"/>
                <a:cs typeface="+mn-lt"/>
              </a:rPr>
              <a:t>analyze</a:t>
            </a:r>
            <a:r>
              <a:rPr lang="el-GR" i="1">
                <a:ea typeface="+mn-lt"/>
                <a:cs typeface="+mn-lt"/>
              </a:rPr>
              <a:t> </a:t>
            </a:r>
            <a:r>
              <a:rPr lang="el-GR" i="1" err="1">
                <a:ea typeface="+mn-lt"/>
                <a:cs typeface="+mn-lt"/>
              </a:rPr>
              <a:t>data</a:t>
            </a:r>
            <a:r>
              <a:rPr lang="el-GR" i="1">
                <a:ea typeface="+mn-lt"/>
                <a:cs typeface="+mn-lt"/>
              </a:rPr>
              <a:t> and </a:t>
            </a:r>
            <a:r>
              <a:rPr lang="el-GR" i="1" err="1">
                <a:ea typeface="+mn-lt"/>
                <a:cs typeface="+mn-lt"/>
              </a:rPr>
              <a:t>information</a:t>
            </a:r>
            <a:r>
              <a:rPr lang="el-GR" i="1">
                <a:ea typeface="+mn-lt"/>
                <a:cs typeface="+mn-lt"/>
              </a:rPr>
              <a:t> </a:t>
            </a:r>
            <a:r>
              <a:rPr lang="el-GR" i="1" err="1">
                <a:ea typeface="+mn-lt"/>
                <a:cs typeface="+mn-lt"/>
              </a:rPr>
              <a:t>to</a:t>
            </a:r>
            <a:r>
              <a:rPr lang="el-GR" i="1">
                <a:ea typeface="+mn-lt"/>
                <a:cs typeface="+mn-lt"/>
              </a:rPr>
              <a:t> </a:t>
            </a:r>
            <a:r>
              <a:rPr lang="el-GR" i="1" err="1">
                <a:ea typeface="+mn-lt"/>
                <a:cs typeface="+mn-lt"/>
              </a:rPr>
              <a:t>generate</a:t>
            </a:r>
            <a:r>
              <a:rPr lang="el-GR" i="1">
                <a:ea typeface="+mn-lt"/>
                <a:cs typeface="+mn-lt"/>
              </a:rPr>
              <a:t> </a:t>
            </a:r>
            <a:r>
              <a:rPr lang="el-GR" i="1" err="1">
                <a:ea typeface="+mn-lt"/>
                <a:cs typeface="+mn-lt"/>
              </a:rPr>
              <a:t>reports</a:t>
            </a:r>
            <a:r>
              <a:rPr lang="el-GR" i="1">
                <a:ea typeface="+mn-lt"/>
                <a:cs typeface="+mn-lt"/>
              </a:rPr>
              <a:t> and </a:t>
            </a:r>
            <a:r>
              <a:rPr lang="el-GR" i="1" err="1">
                <a:ea typeface="+mn-lt"/>
                <a:cs typeface="+mn-lt"/>
              </a:rPr>
              <a:t>communicate</a:t>
            </a:r>
            <a:r>
              <a:rPr lang="el-GR" i="1">
                <a:ea typeface="+mn-lt"/>
                <a:cs typeface="+mn-lt"/>
              </a:rPr>
              <a:t> </a:t>
            </a:r>
            <a:r>
              <a:rPr lang="el-GR" i="1" err="1">
                <a:ea typeface="+mn-lt"/>
                <a:cs typeface="+mn-lt"/>
              </a:rPr>
              <a:t>them</a:t>
            </a:r>
            <a:r>
              <a:rPr lang="el-GR" i="1">
                <a:ea typeface="+mn-lt"/>
                <a:cs typeface="+mn-lt"/>
              </a:rPr>
              <a:t> </a:t>
            </a:r>
            <a:r>
              <a:rPr lang="el-GR" i="1" err="1">
                <a:ea typeface="+mn-lt"/>
                <a:cs typeface="+mn-lt"/>
              </a:rPr>
              <a:t>to</a:t>
            </a:r>
            <a:r>
              <a:rPr lang="el-GR" i="1">
                <a:ea typeface="+mn-lt"/>
                <a:cs typeface="+mn-lt"/>
              </a:rPr>
              <a:t> </a:t>
            </a:r>
            <a:r>
              <a:rPr lang="el-GR" i="1" err="1">
                <a:ea typeface="+mn-lt"/>
                <a:cs typeface="+mn-lt"/>
              </a:rPr>
              <a:t>interested</a:t>
            </a:r>
            <a:r>
              <a:rPr lang="el-GR" i="1">
                <a:ea typeface="+mn-lt"/>
                <a:cs typeface="+mn-lt"/>
              </a:rPr>
              <a:t> </a:t>
            </a:r>
            <a:r>
              <a:rPr lang="el-GR" i="1" err="1">
                <a:ea typeface="+mn-lt"/>
                <a:cs typeface="+mn-lt"/>
              </a:rPr>
              <a:t>parties</a:t>
            </a:r>
            <a:r>
              <a:rPr lang="el-GR">
                <a:ea typeface="+mn-lt"/>
                <a:cs typeface="+mn-lt"/>
              </a:rPr>
              <a:t>.</a:t>
            </a:r>
          </a:p>
          <a:p>
            <a:pPr algn="ctr"/>
            <a:endParaRPr lang="el-GR" b="1">
              <a:cs typeface="Arial"/>
            </a:endParaRPr>
          </a:p>
          <a:p>
            <a:pPr algn="ctr"/>
            <a:endParaRPr lang="el-GR" b="1">
              <a:cs typeface="Arial"/>
            </a:endParaRPr>
          </a:p>
        </p:txBody>
      </p:sp>
      <p:sp>
        <p:nvSpPr>
          <p:cNvPr id="15" name="Ορθογώνιο 14">
            <a:extLst>
              <a:ext uri="{FF2B5EF4-FFF2-40B4-BE49-F238E27FC236}">
                <a16:creationId xmlns:a16="http://schemas.microsoft.com/office/drawing/2014/main" id="{8B6CAF69-A182-D618-09E6-7A1F075566F7}"/>
              </a:ext>
            </a:extLst>
          </p:cNvPr>
          <p:cNvSpPr/>
          <p:nvPr/>
        </p:nvSpPr>
        <p:spPr>
          <a:xfrm>
            <a:off x="7235113" y="2581996"/>
            <a:ext cx="3243648" cy="7002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Ορθογώνιο 15">
            <a:extLst>
              <a:ext uri="{FF2B5EF4-FFF2-40B4-BE49-F238E27FC236}">
                <a16:creationId xmlns:a16="http://schemas.microsoft.com/office/drawing/2014/main" id="{10A78EB6-2DCF-EC75-0E59-368C49B7B7D5}"/>
              </a:ext>
            </a:extLst>
          </p:cNvPr>
          <p:cNvSpPr/>
          <p:nvPr/>
        </p:nvSpPr>
        <p:spPr>
          <a:xfrm>
            <a:off x="7379275" y="2726158"/>
            <a:ext cx="3243648" cy="7002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Ορθογώνιο 16">
            <a:extLst>
              <a:ext uri="{FF2B5EF4-FFF2-40B4-BE49-F238E27FC236}">
                <a16:creationId xmlns:a16="http://schemas.microsoft.com/office/drawing/2014/main" id="{3BADA972-1A16-61DC-AF23-D1106E40314E}"/>
              </a:ext>
            </a:extLst>
          </p:cNvPr>
          <p:cNvSpPr/>
          <p:nvPr/>
        </p:nvSpPr>
        <p:spPr>
          <a:xfrm>
            <a:off x="7523437" y="2870320"/>
            <a:ext cx="3243648" cy="7002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Ορθογώνιο 17">
            <a:extLst>
              <a:ext uri="{FF2B5EF4-FFF2-40B4-BE49-F238E27FC236}">
                <a16:creationId xmlns:a16="http://schemas.microsoft.com/office/drawing/2014/main" id="{A1659CC2-41A3-5CD7-1615-F7900D59022D}"/>
              </a:ext>
            </a:extLst>
          </p:cNvPr>
          <p:cNvSpPr/>
          <p:nvPr/>
        </p:nvSpPr>
        <p:spPr>
          <a:xfrm>
            <a:off x="7235113" y="5156319"/>
            <a:ext cx="3243648" cy="7002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Ορθογώνιο 18">
            <a:extLst>
              <a:ext uri="{FF2B5EF4-FFF2-40B4-BE49-F238E27FC236}">
                <a16:creationId xmlns:a16="http://schemas.microsoft.com/office/drawing/2014/main" id="{3B524090-97C1-2909-F630-E4398DAEAF82}"/>
              </a:ext>
            </a:extLst>
          </p:cNvPr>
          <p:cNvSpPr/>
          <p:nvPr/>
        </p:nvSpPr>
        <p:spPr>
          <a:xfrm>
            <a:off x="7811761" y="3158644"/>
            <a:ext cx="3243648" cy="7002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40192688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g2e640b8055a_0_38"/>
          <p:cNvSpPr txBox="1">
            <a:spLocks noGrp="1"/>
          </p:cNvSpPr>
          <p:nvPr>
            <p:ph type="title"/>
          </p:nvPr>
        </p:nvSpPr>
        <p:spPr>
          <a:xfrm>
            <a:off x="1141450" y="609600"/>
            <a:ext cx="9906000" cy="614700"/>
          </a:xfrm>
          <a:prstGeom prst="rect">
            <a:avLst/>
          </a:prstGeom>
          <a:noFill/>
          <a:ln>
            <a:noFill/>
          </a:ln>
        </p:spPr>
        <p:txBody>
          <a:bodyPr spcFirstLastPara="1" wrap="square" lIns="91425" tIns="45700" rIns="91425" bIns="45700" anchor="ctr" anchorCtr="0">
            <a:normAutofit/>
          </a:bodyPr>
          <a:lstStyle/>
          <a:p>
            <a:r>
              <a:rPr lang="en-US"/>
              <a:t>Online Courses </a:t>
            </a:r>
            <a:endParaRPr/>
          </a:p>
        </p:txBody>
      </p:sp>
      <p:sp>
        <p:nvSpPr>
          <p:cNvPr id="308" name="Google Shape;308;g2e640b8055a_0_38"/>
          <p:cNvSpPr txBox="1">
            <a:spLocks noGrp="1"/>
          </p:cNvSpPr>
          <p:nvPr>
            <p:ph type="body" idx="1"/>
          </p:nvPr>
        </p:nvSpPr>
        <p:spPr>
          <a:xfrm>
            <a:off x="801713" y="2892548"/>
            <a:ext cx="8564115" cy="4338000"/>
          </a:xfrm>
          <a:prstGeom prst="rect">
            <a:avLst/>
          </a:prstGeom>
          <a:noFill/>
          <a:ln>
            <a:noFill/>
          </a:ln>
        </p:spPr>
        <p:txBody>
          <a:bodyPr spcFirstLastPara="1" wrap="square" lIns="91425" tIns="45700" rIns="91425" bIns="45700" anchor="ctr" anchorCtr="0">
            <a:normAutofit lnSpcReduction="10000"/>
          </a:bodyPr>
          <a:lstStyle/>
          <a:p>
            <a:pPr marL="285750" indent="-285750">
              <a:spcBef>
                <a:spcPts val="0"/>
              </a:spcBef>
              <a:buChar char="•"/>
            </a:pPr>
            <a:r>
              <a:rPr lang="en-US"/>
              <a:t>The </a:t>
            </a:r>
            <a:r>
              <a:rPr lang="en-US" b="1"/>
              <a:t>REWIRE virtual learning environment</a:t>
            </a:r>
            <a:r>
              <a:rPr lang="en-US"/>
              <a:t> (VLE) was developed by </a:t>
            </a:r>
            <a:r>
              <a:rPr lang="en-US" err="1"/>
              <a:t>ReadLab</a:t>
            </a:r>
            <a:r>
              <a:rPr lang="en-US"/>
              <a:t> and consists of the 4 REWIRE courses. It can be accessed through this link </a:t>
            </a:r>
            <a:r>
              <a:rPr lang="en-US">
                <a:hlinkClick r:id="rId3"/>
              </a:rPr>
              <a:t>https://vle.rewireproject.eu</a:t>
            </a:r>
            <a:r>
              <a:rPr lang="en-US"/>
              <a:t> or the following QR code.</a:t>
            </a:r>
          </a:p>
          <a:p>
            <a:pPr marL="285750" indent="-285750">
              <a:spcBef>
                <a:spcPts val="0"/>
              </a:spcBef>
              <a:buChar char="•"/>
            </a:pPr>
            <a:endParaRPr lang="en-US"/>
          </a:p>
          <a:p>
            <a:pPr marL="285750" indent="-285750">
              <a:spcBef>
                <a:spcPts val="0"/>
              </a:spcBef>
              <a:buChar char="•"/>
            </a:pPr>
            <a:r>
              <a:rPr lang="en-US"/>
              <a:t>The </a:t>
            </a:r>
            <a:r>
              <a:rPr lang="en-US" b="1"/>
              <a:t>landing page</a:t>
            </a:r>
            <a:r>
              <a:rPr lang="en-US"/>
              <a:t> provides an initial set of information to the user without registering to the platform (general info about the courses, access to forums &amp; personal account).</a:t>
            </a:r>
          </a:p>
          <a:p>
            <a:pPr marL="285750" indent="-285750">
              <a:spcBef>
                <a:spcPts val="0"/>
              </a:spcBef>
              <a:buChar char="•"/>
            </a:pPr>
            <a:endParaRPr lang="en-US"/>
          </a:p>
          <a:p>
            <a:pPr marL="285750" indent="-285750">
              <a:spcBef>
                <a:spcPts val="0"/>
              </a:spcBef>
              <a:buChar char="•"/>
            </a:pPr>
            <a:r>
              <a:rPr lang="en-US"/>
              <a:t>By clicking on each course, the users (without registering) can visit a separate page that provides more information about the course. Each </a:t>
            </a:r>
            <a:r>
              <a:rPr lang="en-US" b="1"/>
              <a:t>course description page </a:t>
            </a:r>
            <a:r>
              <a:rPr lang="en-US"/>
              <a:t>includes: A general description of the online course; The learning objectives of the course; An overview of the course syllabus; A short bio of the Course Instructors.</a:t>
            </a:r>
          </a:p>
          <a:p>
            <a:pPr marL="0" indent="0">
              <a:spcBef>
                <a:spcPts val="0"/>
              </a:spcBef>
            </a:pPr>
            <a:endParaRPr lang="en-US"/>
          </a:p>
          <a:p>
            <a:pPr marL="0" indent="0">
              <a:spcBef>
                <a:spcPts val="0"/>
              </a:spcBef>
            </a:pPr>
            <a:endParaRPr lang="en-US"/>
          </a:p>
          <a:p>
            <a:pPr marL="0" indent="0">
              <a:spcBef>
                <a:spcPts val="0"/>
              </a:spcBef>
            </a:pPr>
            <a:endParaRPr lang="en-US"/>
          </a:p>
          <a:p>
            <a:pPr marL="0" indent="0">
              <a:spcBef>
                <a:spcPts val="0"/>
              </a:spcBef>
            </a:pPr>
            <a:endParaRPr lang="en-US"/>
          </a:p>
          <a:p>
            <a:pPr marL="0" indent="0">
              <a:spcBef>
                <a:spcPts val="0"/>
              </a:spcBef>
            </a:pPr>
            <a:endParaRPr lang="en-US"/>
          </a:p>
          <a:p>
            <a:pPr marL="0" indent="0">
              <a:spcBef>
                <a:spcPts val="0"/>
              </a:spcBef>
            </a:pPr>
            <a:endParaRPr lang="en-US"/>
          </a:p>
          <a:p>
            <a:pPr marL="0" indent="0">
              <a:spcBef>
                <a:spcPts val="0"/>
              </a:spcBef>
            </a:pPr>
            <a:endParaRPr lang="en-US"/>
          </a:p>
          <a:p>
            <a:pPr marL="0" indent="0">
              <a:spcBef>
                <a:spcPts val="0"/>
              </a:spcBef>
            </a:pPr>
            <a:endParaRPr lang="en-US"/>
          </a:p>
          <a:p>
            <a:pPr marL="0" indent="0">
              <a:spcBef>
                <a:spcPts val="0"/>
              </a:spcBef>
            </a:pPr>
            <a:endParaRPr lang="en-US"/>
          </a:p>
          <a:p>
            <a:pPr marL="0" indent="0">
              <a:spcBef>
                <a:spcPts val="0"/>
              </a:spcBef>
            </a:pPr>
            <a:endParaRPr lang="en-US"/>
          </a:p>
        </p:txBody>
      </p:sp>
      <p:pic>
        <p:nvPicPr>
          <p:cNvPr id="309" name="Google Shape;309;g2e640b8055a_0_38"/>
          <p:cNvPicPr preferRelativeResize="0"/>
          <p:nvPr/>
        </p:nvPicPr>
        <p:blipFill rotWithShape="1">
          <a:blip r:embed="rId4">
            <a:alphaModFix/>
          </a:blip>
          <a:srcRect/>
          <a:stretch/>
        </p:blipFill>
        <p:spPr>
          <a:xfrm>
            <a:off x="2871304" y="6305888"/>
            <a:ext cx="6908365" cy="447012"/>
          </a:xfrm>
          <a:prstGeom prst="rect">
            <a:avLst/>
          </a:prstGeom>
          <a:noFill/>
          <a:ln>
            <a:noFill/>
          </a:ln>
        </p:spPr>
      </p:pic>
      <p:sp>
        <p:nvSpPr>
          <p:cNvPr id="310" name="Google Shape;310;g2e640b8055a_0_38"/>
          <p:cNvSpPr txBox="1">
            <a:spLocks noGrp="1"/>
          </p:cNvSpPr>
          <p:nvPr>
            <p:ph type="sldNum" idx="12"/>
          </p:nvPr>
        </p:nvSpPr>
        <p:spPr>
          <a:xfrm>
            <a:off x="10276321" y="5883274"/>
            <a:ext cx="7710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pic>
        <p:nvPicPr>
          <p:cNvPr id="311" name="Google Shape;311;g2e640b8055a_0_38"/>
          <p:cNvPicPr preferRelativeResize="0"/>
          <p:nvPr/>
        </p:nvPicPr>
        <p:blipFill>
          <a:blip r:embed="rId5">
            <a:alphaModFix/>
          </a:blip>
          <a:stretch>
            <a:fillRect/>
          </a:stretch>
        </p:blipFill>
        <p:spPr>
          <a:xfrm>
            <a:off x="10371449" y="64450"/>
            <a:ext cx="1732100" cy="765125"/>
          </a:xfrm>
          <a:prstGeom prst="rect">
            <a:avLst/>
          </a:prstGeom>
          <a:noFill/>
          <a:ln>
            <a:noFill/>
          </a:ln>
        </p:spPr>
      </p:pic>
      <p:pic>
        <p:nvPicPr>
          <p:cNvPr id="3" name="Picture 2" descr="A qr code with black squares&#10;&#10;Description automatically generated">
            <a:extLst>
              <a:ext uri="{FF2B5EF4-FFF2-40B4-BE49-F238E27FC236}">
                <a16:creationId xmlns:a16="http://schemas.microsoft.com/office/drawing/2014/main" id="{DD8EB4B8-8A3B-9FE2-9998-7F5C92CEC3B2}"/>
              </a:ext>
            </a:extLst>
          </p:cNvPr>
          <p:cNvPicPr>
            <a:picLocks noChangeAspect="1"/>
          </p:cNvPicPr>
          <p:nvPr/>
        </p:nvPicPr>
        <p:blipFill>
          <a:blip r:embed="rId6"/>
          <a:stretch>
            <a:fillRect/>
          </a:stretch>
        </p:blipFill>
        <p:spPr>
          <a:xfrm>
            <a:off x="9555755" y="1619019"/>
            <a:ext cx="1444128" cy="144412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
          <p:cNvSpPr txBox="1">
            <a:spLocks noGrp="1"/>
          </p:cNvSpPr>
          <p:nvPr>
            <p:ph type="title"/>
          </p:nvPr>
        </p:nvSpPr>
        <p:spPr>
          <a:xfrm>
            <a:off x="1141450" y="609600"/>
            <a:ext cx="9906000" cy="614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Arial"/>
              <a:buNone/>
            </a:pPr>
            <a:r>
              <a:rPr lang="en-US"/>
              <a:t>Roadmap</a:t>
            </a:r>
            <a:endParaRPr/>
          </a:p>
        </p:txBody>
      </p:sp>
      <p:sp>
        <p:nvSpPr>
          <p:cNvPr id="248" name="Google Shape;248;p3"/>
          <p:cNvSpPr txBox="1">
            <a:spLocks noGrp="1"/>
          </p:cNvSpPr>
          <p:nvPr>
            <p:ph type="body" idx="1"/>
          </p:nvPr>
        </p:nvSpPr>
        <p:spPr>
          <a:xfrm>
            <a:off x="1141400" y="1453229"/>
            <a:ext cx="9904500" cy="4338000"/>
          </a:xfrm>
          <a:prstGeom prst="rect">
            <a:avLst/>
          </a:prstGeom>
          <a:noFill/>
          <a:ln>
            <a:noFill/>
          </a:ln>
        </p:spPr>
        <p:txBody>
          <a:bodyPr spcFirstLastPara="1" wrap="square" lIns="91425" tIns="45700" rIns="91425" bIns="45700" anchor="ctr" anchorCtr="0">
            <a:normAutofit/>
          </a:bodyPr>
          <a:lstStyle/>
          <a:p>
            <a:pPr indent="-371475">
              <a:spcBef>
                <a:spcPts val="0"/>
              </a:spcBef>
              <a:buChar char="●"/>
            </a:pPr>
            <a:r>
              <a:rPr lang="en-US" sz="2400" b="1"/>
              <a:t>Introduction</a:t>
            </a:r>
            <a:r>
              <a:rPr lang="en-US" sz="2400"/>
              <a:t> </a:t>
            </a:r>
          </a:p>
          <a:p>
            <a:pPr indent="-371475">
              <a:spcBef>
                <a:spcPts val="0"/>
              </a:spcBef>
              <a:buChar char="●"/>
            </a:pPr>
            <a:r>
              <a:rPr lang="en-US" sz="2400" b="1" err="1"/>
              <a:t>CyberABILITY</a:t>
            </a:r>
            <a:r>
              <a:rPr lang="en-US" sz="2400" b="1"/>
              <a:t> Platform</a:t>
            </a:r>
            <a:r>
              <a:rPr lang="en-US" sz="2400"/>
              <a:t> </a:t>
            </a:r>
          </a:p>
          <a:p>
            <a:pPr marL="457200" lvl="0" indent="-371475" algn="l">
              <a:lnSpc>
                <a:spcPct val="120000"/>
              </a:lnSpc>
              <a:spcBef>
                <a:spcPts val="0"/>
              </a:spcBef>
              <a:spcAft>
                <a:spcPts val="0"/>
              </a:spcAft>
              <a:buSzPts val="2250"/>
              <a:buChar char="●"/>
            </a:pPr>
            <a:r>
              <a:rPr lang="en-US" sz="2400" b="1"/>
              <a:t>Training</a:t>
            </a:r>
            <a:r>
              <a:rPr lang="en-US" sz="2400"/>
              <a:t> - Cyber Range, Online Courses , Certification</a:t>
            </a:r>
            <a:endParaRPr sz="2400"/>
          </a:p>
        </p:txBody>
      </p:sp>
      <p:pic>
        <p:nvPicPr>
          <p:cNvPr id="249" name="Google Shape;249;p3"/>
          <p:cNvPicPr preferRelativeResize="0"/>
          <p:nvPr/>
        </p:nvPicPr>
        <p:blipFill rotWithShape="1">
          <a:blip r:embed="rId3">
            <a:alphaModFix/>
          </a:blip>
          <a:srcRect/>
          <a:stretch/>
        </p:blipFill>
        <p:spPr>
          <a:xfrm>
            <a:off x="2871304" y="6305888"/>
            <a:ext cx="6908367" cy="447012"/>
          </a:xfrm>
          <a:prstGeom prst="rect">
            <a:avLst/>
          </a:prstGeom>
          <a:noFill/>
          <a:ln>
            <a:noFill/>
          </a:ln>
        </p:spPr>
      </p:pic>
      <p:sp>
        <p:nvSpPr>
          <p:cNvPr id="250" name="Google Shape;250;p3"/>
          <p:cNvSpPr txBox="1">
            <a:spLocks noGrp="1"/>
          </p:cNvSpPr>
          <p:nvPr>
            <p:ph type="sldNum" idx="12"/>
          </p:nvPr>
        </p:nvSpPr>
        <p:spPr>
          <a:xfrm>
            <a:off x="10276321" y="5883274"/>
            <a:ext cx="7710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pic>
        <p:nvPicPr>
          <p:cNvPr id="251" name="Google Shape;251;p3"/>
          <p:cNvPicPr preferRelativeResize="0"/>
          <p:nvPr/>
        </p:nvPicPr>
        <p:blipFill>
          <a:blip r:embed="rId4">
            <a:alphaModFix/>
          </a:blip>
          <a:stretch>
            <a:fillRect/>
          </a:stretch>
        </p:blipFill>
        <p:spPr>
          <a:xfrm>
            <a:off x="10371449" y="64450"/>
            <a:ext cx="1732100" cy="7651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g2e640b8055a_0_38"/>
          <p:cNvSpPr txBox="1">
            <a:spLocks noGrp="1"/>
          </p:cNvSpPr>
          <p:nvPr>
            <p:ph type="title"/>
          </p:nvPr>
        </p:nvSpPr>
        <p:spPr>
          <a:xfrm>
            <a:off x="1141450" y="609600"/>
            <a:ext cx="9906000" cy="614700"/>
          </a:xfrm>
          <a:prstGeom prst="rect">
            <a:avLst/>
          </a:prstGeom>
          <a:noFill/>
          <a:ln>
            <a:noFill/>
          </a:ln>
        </p:spPr>
        <p:txBody>
          <a:bodyPr spcFirstLastPara="1" wrap="square" lIns="91425" tIns="45700" rIns="91425" bIns="45700" anchor="ctr" anchorCtr="0">
            <a:normAutofit/>
          </a:bodyPr>
          <a:lstStyle/>
          <a:p>
            <a:r>
              <a:rPr lang="en-US"/>
              <a:t>Online Courses – landing page</a:t>
            </a:r>
            <a:endParaRPr/>
          </a:p>
        </p:txBody>
      </p:sp>
      <p:pic>
        <p:nvPicPr>
          <p:cNvPr id="309" name="Google Shape;309;g2e640b8055a_0_38"/>
          <p:cNvPicPr preferRelativeResize="0"/>
          <p:nvPr/>
        </p:nvPicPr>
        <p:blipFill rotWithShape="1">
          <a:blip r:embed="rId3">
            <a:alphaModFix/>
          </a:blip>
          <a:srcRect/>
          <a:stretch/>
        </p:blipFill>
        <p:spPr>
          <a:xfrm>
            <a:off x="2871304" y="6305888"/>
            <a:ext cx="6908365" cy="447012"/>
          </a:xfrm>
          <a:prstGeom prst="rect">
            <a:avLst/>
          </a:prstGeom>
          <a:noFill/>
          <a:ln>
            <a:noFill/>
          </a:ln>
        </p:spPr>
      </p:pic>
      <p:sp>
        <p:nvSpPr>
          <p:cNvPr id="310" name="Google Shape;310;g2e640b8055a_0_38"/>
          <p:cNvSpPr txBox="1">
            <a:spLocks noGrp="1"/>
          </p:cNvSpPr>
          <p:nvPr>
            <p:ph type="sldNum" idx="12"/>
          </p:nvPr>
        </p:nvSpPr>
        <p:spPr>
          <a:xfrm>
            <a:off x="10276321" y="5883274"/>
            <a:ext cx="7710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pic>
        <p:nvPicPr>
          <p:cNvPr id="311" name="Google Shape;311;g2e640b8055a_0_38"/>
          <p:cNvPicPr preferRelativeResize="0"/>
          <p:nvPr/>
        </p:nvPicPr>
        <p:blipFill>
          <a:blip r:embed="rId4">
            <a:alphaModFix/>
          </a:blip>
          <a:stretch>
            <a:fillRect/>
          </a:stretch>
        </p:blipFill>
        <p:spPr>
          <a:xfrm>
            <a:off x="10371449" y="64450"/>
            <a:ext cx="1732100" cy="765125"/>
          </a:xfrm>
          <a:prstGeom prst="rect">
            <a:avLst/>
          </a:prstGeom>
          <a:noFill/>
          <a:ln>
            <a:noFill/>
          </a:ln>
        </p:spPr>
      </p:pic>
      <p:pic>
        <p:nvPicPr>
          <p:cNvPr id="5" name="Picture 4" descr="A screenshot of a computer screen&#10;&#10;Description automatically generated">
            <a:extLst>
              <a:ext uri="{FF2B5EF4-FFF2-40B4-BE49-F238E27FC236}">
                <a16:creationId xmlns:a16="http://schemas.microsoft.com/office/drawing/2014/main" id="{C096539F-E849-5C17-7EE1-83912CA76924}"/>
              </a:ext>
            </a:extLst>
          </p:cNvPr>
          <p:cNvPicPr>
            <a:picLocks noChangeAspect="1"/>
          </p:cNvPicPr>
          <p:nvPr/>
        </p:nvPicPr>
        <p:blipFill>
          <a:blip r:embed="rId5"/>
          <a:stretch>
            <a:fillRect/>
          </a:stretch>
        </p:blipFill>
        <p:spPr>
          <a:xfrm>
            <a:off x="1143000" y="1235815"/>
            <a:ext cx="10280072" cy="5010919"/>
          </a:xfrm>
          <a:prstGeom prst="rect">
            <a:avLst/>
          </a:prstGeom>
        </p:spPr>
      </p:pic>
      <p:pic>
        <p:nvPicPr>
          <p:cNvPr id="4" name="Picture 3" descr="A screenshot of a computer program&#10;&#10;Description automatically generated">
            <a:extLst>
              <a:ext uri="{FF2B5EF4-FFF2-40B4-BE49-F238E27FC236}">
                <a16:creationId xmlns:a16="http://schemas.microsoft.com/office/drawing/2014/main" id="{4067173B-2DA5-7094-6A65-1CAEE62BFBE4}"/>
              </a:ext>
            </a:extLst>
          </p:cNvPr>
          <p:cNvPicPr>
            <a:picLocks noChangeAspect="1"/>
          </p:cNvPicPr>
          <p:nvPr/>
        </p:nvPicPr>
        <p:blipFill>
          <a:blip r:embed="rId6"/>
          <a:stretch>
            <a:fillRect/>
          </a:stretch>
        </p:blipFill>
        <p:spPr>
          <a:xfrm>
            <a:off x="3156900" y="2770909"/>
            <a:ext cx="6224565" cy="3463638"/>
          </a:xfrm>
          <a:prstGeom prst="rect">
            <a:avLst/>
          </a:prstGeom>
        </p:spPr>
      </p:pic>
    </p:spTree>
    <p:extLst>
      <p:ext uri="{BB962C8B-B14F-4D97-AF65-F5344CB8AC3E}">
        <p14:creationId xmlns:p14="http://schemas.microsoft.com/office/powerpoint/2010/main" val="11083606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A3078F6-1C25-8FA5-A4A7-8E1CC740F971}"/>
              </a:ext>
            </a:extLst>
          </p:cNvPr>
          <p:cNvSpPr>
            <a:spLocks noGrp="1"/>
          </p:cNvSpPr>
          <p:nvPr>
            <p:ph type="body" idx="1"/>
          </p:nvPr>
        </p:nvSpPr>
        <p:spPr>
          <a:xfrm>
            <a:off x="463245" y="554757"/>
            <a:ext cx="9904459" cy="1371599"/>
          </a:xfrm>
        </p:spPr>
        <p:txBody>
          <a:bodyPr>
            <a:normAutofit/>
          </a:bodyPr>
          <a:lstStyle/>
          <a:p>
            <a:r>
              <a:rPr lang="en-US"/>
              <a:t>Each user needs to create an account and verify it through a confirmation email on the email address used. Upon verification, the user is able to log in to the REWIRE VLE. </a:t>
            </a:r>
          </a:p>
        </p:txBody>
      </p:sp>
      <p:sp>
        <p:nvSpPr>
          <p:cNvPr id="4" name="Slide Number Placeholder 3">
            <a:extLst>
              <a:ext uri="{FF2B5EF4-FFF2-40B4-BE49-F238E27FC236}">
                <a16:creationId xmlns:a16="http://schemas.microsoft.com/office/drawing/2014/main" id="{CF2F2C79-C708-18BA-49C4-42784512CC4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21</a:t>
            </a:fld>
            <a:endParaRPr lang="en-US"/>
          </a:p>
        </p:txBody>
      </p:sp>
      <p:pic>
        <p:nvPicPr>
          <p:cNvPr id="7" name="Picture 6" descr="A screen shot of a computer&#10;&#10;Description automatically generated">
            <a:extLst>
              <a:ext uri="{FF2B5EF4-FFF2-40B4-BE49-F238E27FC236}">
                <a16:creationId xmlns:a16="http://schemas.microsoft.com/office/drawing/2014/main" id="{888B84CC-B51D-E5EA-18EC-1A789A9D1A88}"/>
              </a:ext>
            </a:extLst>
          </p:cNvPr>
          <p:cNvPicPr>
            <a:picLocks noChangeAspect="1"/>
          </p:cNvPicPr>
          <p:nvPr/>
        </p:nvPicPr>
        <p:blipFill>
          <a:blip r:embed="rId2"/>
          <a:stretch>
            <a:fillRect/>
          </a:stretch>
        </p:blipFill>
        <p:spPr>
          <a:xfrm>
            <a:off x="1072596" y="1537771"/>
            <a:ext cx="6420425" cy="4608724"/>
          </a:xfrm>
          <a:prstGeom prst="rect">
            <a:avLst/>
          </a:prstGeom>
        </p:spPr>
      </p:pic>
      <p:pic>
        <p:nvPicPr>
          <p:cNvPr id="8" name="Picture 7" descr="A screenshot of a computer screen&#10;&#10;Description automatically generated">
            <a:extLst>
              <a:ext uri="{FF2B5EF4-FFF2-40B4-BE49-F238E27FC236}">
                <a16:creationId xmlns:a16="http://schemas.microsoft.com/office/drawing/2014/main" id="{33707A32-D16E-B5B0-3738-FDA19C911EED}"/>
              </a:ext>
            </a:extLst>
          </p:cNvPr>
          <p:cNvPicPr>
            <a:picLocks noChangeAspect="1"/>
          </p:cNvPicPr>
          <p:nvPr/>
        </p:nvPicPr>
        <p:blipFill>
          <a:blip r:embed="rId3"/>
          <a:stretch>
            <a:fillRect/>
          </a:stretch>
        </p:blipFill>
        <p:spPr>
          <a:xfrm>
            <a:off x="7373613" y="2814522"/>
            <a:ext cx="4256872" cy="3827100"/>
          </a:xfrm>
          <a:prstGeom prst="rect">
            <a:avLst/>
          </a:prstGeom>
        </p:spPr>
      </p:pic>
      <p:pic>
        <p:nvPicPr>
          <p:cNvPr id="10" name="Google Shape;311;g2e640b8055a_0_38" descr="A blue text on a white background&#10;&#10;Description automatically generated">
            <a:extLst>
              <a:ext uri="{FF2B5EF4-FFF2-40B4-BE49-F238E27FC236}">
                <a16:creationId xmlns:a16="http://schemas.microsoft.com/office/drawing/2014/main" id="{9DCA5125-3112-E4C4-BD6C-0F52250A0205}"/>
              </a:ext>
            </a:extLst>
          </p:cNvPr>
          <p:cNvPicPr preferRelativeResize="0"/>
          <p:nvPr/>
        </p:nvPicPr>
        <p:blipFill>
          <a:blip r:embed="rId4">
            <a:alphaModFix/>
          </a:blip>
          <a:stretch>
            <a:fillRect/>
          </a:stretch>
        </p:blipFill>
        <p:spPr>
          <a:xfrm>
            <a:off x="10281212" y="164713"/>
            <a:ext cx="1732100" cy="765125"/>
          </a:xfrm>
          <a:prstGeom prst="rect">
            <a:avLst/>
          </a:prstGeom>
          <a:noFill/>
          <a:ln>
            <a:noFill/>
          </a:ln>
        </p:spPr>
      </p:pic>
    </p:spTree>
    <p:extLst>
      <p:ext uri="{BB962C8B-B14F-4D97-AF65-F5344CB8AC3E}">
        <p14:creationId xmlns:p14="http://schemas.microsoft.com/office/powerpoint/2010/main" val="23319820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g2e640b8055a_0_44"/>
          <p:cNvSpPr txBox="1">
            <a:spLocks noGrp="1"/>
          </p:cNvSpPr>
          <p:nvPr>
            <p:ph type="title"/>
          </p:nvPr>
        </p:nvSpPr>
        <p:spPr>
          <a:xfrm>
            <a:off x="1141450" y="609600"/>
            <a:ext cx="9906000" cy="614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Arial"/>
              <a:buNone/>
            </a:pPr>
            <a:r>
              <a:rPr lang="en-US"/>
              <a:t>Certification</a:t>
            </a:r>
            <a:endParaRPr/>
          </a:p>
        </p:txBody>
      </p:sp>
      <p:sp>
        <p:nvSpPr>
          <p:cNvPr id="317" name="Google Shape;317;g2e640b8055a_0_44"/>
          <p:cNvSpPr txBox="1">
            <a:spLocks noGrp="1"/>
          </p:cNvSpPr>
          <p:nvPr>
            <p:ph type="body" idx="1"/>
          </p:nvPr>
        </p:nvSpPr>
        <p:spPr>
          <a:xfrm>
            <a:off x="1141400" y="1453229"/>
            <a:ext cx="9904500" cy="4338000"/>
          </a:xfrm>
          <a:prstGeom prst="rect">
            <a:avLst/>
          </a:prstGeom>
          <a:noFill/>
          <a:ln>
            <a:noFill/>
          </a:ln>
        </p:spPr>
        <p:txBody>
          <a:bodyPr spcFirstLastPara="1" wrap="square" lIns="91425" tIns="45700" rIns="91425" bIns="45700" anchor="ctr" anchorCtr="0">
            <a:normAutofit/>
          </a:bodyPr>
          <a:lstStyle/>
          <a:p>
            <a:r>
              <a:rPr lang="en-US"/>
              <a:t>   The Final Certification involves both a Theoretical Exam (comprising questions on the REWIRE Certification Platform) and a Practical Exam (conducted on the REWIRE Cyber Range platform-KYPO) within a controlled environment.</a:t>
            </a:r>
          </a:p>
          <a:p>
            <a:r>
              <a:rPr lang="en-US"/>
              <a:t>    For each one of the certificates, there are specific pre-requisites.</a:t>
            </a:r>
          </a:p>
          <a:p>
            <a:endParaRPr lang="en-US" sz="1500">
              <a:solidFill>
                <a:srgbClr val="000000"/>
              </a:solidFill>
              <a:latin typeface="Calibri"/>
              <a:cs typeface="Calibri"/>
            </a:endParaRPr>
          </a:p>
        </p:txBody>
      </p:sp>
      <p:pic>
        <p:nvPicPr>
          <p:cNvPr id="318" name="Google Shape;318;g2e640b8055a_0_44"/>
          <p:cNvPicPr preferRelativeResize="0"/>
          <p:nvPr/>
        </p:nvPicPr>
        <p:blipFill rotWithShape="1">
          <a:blip r:embed="rId3">
            <a:alphaModFix/>
          </a:blip>
          <a:srcRect/>
          <a:stretch/>
        </p:blipFill>
        <p:spPr>
          <a:xfrm>
            <a:off x="2871304" y="6305888"/>
            <a:ext cx="6908365" cy="447012"/>
          </a:xfrm>
          <a:prstGeom prst="rect">
            <a:avLst/>
          </a:prstGeom>
          <a:noFill/>
          <a:ln>
            <a:noFill/>
          </a:ln>
        </p:spPr>
      </p:pic>
      <p:sp>
        <p:nvSpPr>
          <p:cNvPr id="319" name="Google Shape;319;g2e640b8055a_0_44"/>
          <p:cNvSpPr txBox="1">
            <a:spLocks noGrp="1"/>
          </p:cNvSpPr>
          <p:nvPr>
            <p:ph type="sldNum" idx="12"/>
          </p:nvPr>
        </p:nvSpPr>
        <p:spPr>
          <a:xfrm>
            <a:off x="10276321" y="5883274"/>
            <a:ext cx="7710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pic>
        <p:nvPicPr>
          <p:cNvPr id="320" name="Google Shape;320;g2e640b8055a_0_44"/>
          <p:cNvPicPr preferRelativeResize="0"/>
          <p:nvPr/>
        </p:nvPicPr>
        <p:blipFill>
          <a:blip r:embed="rId4">
            <a:alphaModFix/>
          </a:blip>
          <a:stretch>
            <a:fillRect/>
          </a:stretch>
        </p:blipFill>
        <p:spPr>
          <a:xfrm>
            <a:off x="10371449" y="64450"/>
            <a:ext cx="1732100" cy="7651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g2e640b8055a_0_44"/>
          <p:cNvSpPr txBox="1">
            <a:spLocks noGrp="1"/>
          </p:cNvSpPr>
          <p:nvPr>
            <p:ph type="title"/>
          </p:nvPr>
        </p:nvSpPr>
        <p:spPr>
          <a:xfrm>
            <a:off x="1141450" y="609600"/>
            <a:ext cx="9906000" cy="614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Arial"/>
              <a:buNone/>
            </a:pPr>
            <a:r>
              <a:rPr lang="en-US"/>
              <a:t>Certification</a:t>
            </a:r>
            <a:endParaRPr/>
          </a:p>
        </p:txBody>
      </p:sp>
      <p:sp>
        <p:nvSpPr>
          <p:cNvPr id="317" name="Google Shape;317;g2e640b8055a_0_44"/>
          <p:cNvSpPr txBox="1">
            <a:spLocks noGrp="1"/>
          </p:cNvSpPr>
          <p:nvPr>
            <p:ph type="body" idx="1"/>
          </p:nvPr>
        </p:nvSpPr>
        <p:spPr>
          <a:xfrm>
            <a:off x="1141400" y="1453229"/>
            <a:ext cx="9904500" cy="4338000"/>
          </a:xfrm>
          <a:prstGeom prst="rect">
            <a:avLst/>
          </a:prstGeom>
          <a:noFill/>
          <a:ln>
            <a:noFill/>
          </a:ln>
        </p:spPr>
        <p:txBody>
          <a:bodyPr spcFirstLastPara="1" wrap="square" lIns="91425" tIns="45700" rIns="91425" bIns="45700" anchor="ctr" anchorCtr="0">
            <a:normAutofit fontScale="77500" lnSpcReduction="20000"/>
          </a:bodyPr>
          <a:lstStyle/>
          <a:p>
            <a:endParaRPr lang="en-US" b="1" cap="all">
              <a:solidFill>
                <a:srgbClr val="17406D"/>
              </a:solidFill>
              <a:ea typeface="Calibri"/>
            </a:endParaRPr>
          </a:p>
          <a:p>
            <a:r>
              <a:rPr lang="en-US" sz="1900" b="1"/>
              <a:t>CISO (Chief Information Security Officer) </a:t>
            </a:r>
            <a:r>
              <a:rPr lang="en-US" sz="1900" b="1" err="1"/>
              <a:t>CertificatION</a:t>
            </a:r>
            <a:r>
              <a:rPr lang="en-US" sz="1900" b="1"/>
              <a:t> pre-requisites</a:t>
            </a:r>
          </a:p>
          <a:p>
            <a:r>
              <a:rPr lang="en-US" sz="1900"/>
              <a:t>The professionals should already have a level of IT / IS knowledge and skills at e-CF level 2 - 3 (EQF levels 5-6). Such knowledge could be substantiated by one of the following educational and professional experiences: </a:t>
            </a:r>
          </a:p>
          <a:p>
            <a:r>
              <a:rPr lang="en-US" sz="1900"/>
              <a:t>• Degree at a university level on Information Technology, Computing, Computer Science, Computer Engineering, Information Technology and Information Systems, Computer Networking and other similar and Fulltime practical experience of at least 4 years in Information Security. </a:t>
            </a:r>
          </a:p>
          <a:p>
            <a:r>
              <a:rPr lang="en-US" sz="1900"/>
              <a:t>• Vocational Education Degree on Information Technology, Computing, Computer Science, Computer Engineering, Information Technology and Information Systems, Computer Networking and other similar and experience of at least 6 years in IT or IS. </a:t>
            </a:r>
          </a:p>
          <a:p>
            <a:r>
              <a:rPr lang="en-US" sz="1900"/>
              <a:t>• Professional Certification in an IS/IT subject related to cybersecurity (systems administration, operational procedures, network management, monitoring tools management </a:t>
            </a:r>
            <a:r>
              <a:rPr lang="en-US" sz="1900" err="1"/>
              <a:t>etc</a:t>
            </a:r>
            <a:r>
              <a:rPr lang="en-US" sz="1900"/>
              <a:t>) and fulltime practical experience of at least 6 years in IT or IS. </a:t>
            </a:r>
          </a:p>
          <a:p>
            <a:r>
              <a:rPr lang="en-US" sz="1900"/>
              <a:t>• Fulltime practical experience of at least 10 years in IT or IS. </a:t>
            </a:r>
          </a:p>
          <a:p>
            <a:pPr marL="0" lvl="0" indent="0" algn="l">
              <a:lnSpc>
                <a:spcPct val="120000"/>
              </a:lnSpc>
              <a:spcBef>
                <a:spcPts val="0"/>
              </a:spcBef>
              <a:spcAft>
                <a:spcPts val="0"/>
              </a:spcAft>
              <a:buSzPts val="2250"/>
              <a:buNone/>
            </a:pPr>
            <a:endParaRPr/>
          </a:p>
        </p:txBody>
      </p:sp>
      <p:pic>
        <p:nvPicPr>
          <p:cNvPr id="318" name="Google Shape;318;g2e640b8055a_0_44"/>
          <p:cNvPicPr preferRelativeResize="0"/>
          <p:nvPr/>
        </p:nvPicPr>
        <p:blipFill rotWithShape="1">
          <a:blip r:embed="rId3">
            <a:alphaModFix/>
          </a:blip>
          <a:srcRect/>
          <a:stretch/>
        </p:blipFill>
        <p:spPr>
          <a:xfrm>
            <a:off x="2871304" y="6305888"/>
            <a:ext cx="6908365" cy="447012"/>
          </a:xfrm>
          <a:prstGeom prst="rect">
            <a:avLst/>
          </a:prstGeom>
          <a:noFill/>
          <a:ln>
            <a:noFill/>
          </a:ln>
        </p:spPr>
      </p:pic>
      <p:sp>
        <p:nvSpPr>
          <p:cNvPr id="319" name="Google Shape;319;g2e640b8055a_0_44"/>
          <p:cNvSpPr txBox="1">
            <a:spLocks noGrp="1"/>
          </p:cNvSpPr>
          <p:nvPr>
            <p:ph type="sldNum" idx="12"/>
          </p:nvPr>
        </p:nvSpPr>
        <p:spPr>
          <a:xfrm>
            <a:off x="10276321" y="5883274"/>
            <a:ext cx="7710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pic>
        <p:nvPicPr>
          <p:cNvPr id="320" name="Google Shape;320;g2e640b8055a_0_44"/>
          <p:cNvPicPr preferRelativeResize="0"/>
          <p:nvPr/>
        </p:nvPicPr>
        <p:blipFill>
          <a:blip r:embed="rId4">
            <a:alphaModFix/>
          </a:blip>
          <a:stretch>
            <a:fillRect/>
          </a:stretch>
        </p:blipFill>
        <p:spPr>
          <a:xfrm>
            <a:off x="10371449" y="64450"/>
            <a:ext cx="1732100" cy="765125"/>
          </a:xfrm>
          <a:prstGeom prst="rect">
            <a:avLst/>
          </a:prstGeom>
          <a:noFill/>
          <a:ln>
            <a:noFill/>
          </a:ln>
        </p:spPr>
      </p:pic>
    </p:spTree>
    <p:extLst>
      <p:ext uri="{BB962C8B-B14F-4D97-AF65-F5344CB8AC3E}">
        <p14:creationId xmlns:p14="http://schemas.microsoft.com/office/powerpoint/2010/main" val="1787561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g2e640b8055a_0_44"/>
          <p:cNvSpPr txBox="1">
            <a:spLocks noGrp="1"/>
          </p:cNvSpPr>
          <p:nvPr>
            <p:ph type="title"/>
          </p:nvPr>
        </p:nvSpPr>
        <p:spPr>
          <a:xfrm>
            <a:off x="1141450" y="609600"/>
            <a:ext cx="9906000" cy="614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Arial"/>
              <a:buNone/>
            </a:pPr>
            <a:r>
              <a:rPr lang="en-US"/>
              <a:t>Certification</a:t>
            </a:r>
            <a:endParaRPr/>
          </a:p>
        </p:txBody>
      </p:sp>
      <p:sp>
        <p:nvSpPr>
          <p:cNvPr id="317" name="Google Shape;317;g2e640b8055a_0_44"/>
          <p:cNvSpPr txBox="1">
            <a:spLocks noGrp="1"/>
          </p:cNvSpPr>
          <p:nvPr>
            <p:ph type="body" idx="1"/>
          </p:nvPr>
        </p:nvSpPr>
        <p:spPr>
          <a:xfrm>
            <a:off x="1141400" y="1453229"/>
            <a:ext cx="9904500" cy="4338000"/>
          </a:xfrm>
          <a:prstGeom prst="rect">
            <a:avLst/>
          </a:prstGeom>
          <a:noFill/>
          <a:ln>
            <a:noFill/>
          </a:ln>
        </p:spPr>
        <p:txBody>
          <a:bodyPr spcFirstLastPara="1" wrap="square" lIns="91425" tIns="45700" rIns="91425" bIns="45700" anchor="ctr" anchorCtr="0">
            <a:normAutofit fontScale="92500" lnSpcReduction="10000"/>
          </a:bodyPr>
          <a:lstStyle/>
          <a:p>
            <a:endParaRPr lang="en-US" sz="1600">
              <a:solidFill>
                <a:srgbClr val="000000"/>
              </a:solidFill>
              <a:latin typeface="Calibri"/>
              <a:ea typeface="Calibri"/>
              <a:cs typeface="Calibri"/>
            </a:endParaRPr>
          </a:p>
          <a:p>
            <a:r>
              <a:rPr lang="en-US" sz="1600" b="1"/>
              <a:t>CYBER INCIDENT RESPONDER Certification pre-requisites</a:t>
            </a:r>
          </a:p>
          <a:p>
            <a:r>
              <a:rPr lang="en-US" sz="1600"/>
              <a:t>The professionals should already have a level of IT / IS knowledge and skills at e-CF level 1 - 2 (EQF levels 3-5). Such knowledge could be substantiated by one of the following:</a:t>
            </a:r>
          </a:p>
          <a:p>
            <a:r>
              <a:rPr lang="en-US" sz="1600"/>
              <a:t>• Degree at a university level on Information Technology, Computing, Computer Science, Computer Engineering, Information Technology and Information Systems, Computer Networking and other similar. </a:t>
            </a:r>
          </a:p>
          <a:p>
            <a:r>
              <a:rPr lang="en-US" sz="1600"/>
              <a:t>• Vocational Education Degree on Information Technology, Computing, Computer Science, Computer Engineering, Information Technology and Information Systems, Computer Networking and other similar and experience of at least 2 years in IT or IS. </a:t>
            </a:r>
          </a:p>
          <a:p>
            <a:r>
              <a:rPr lang="en-US" sz="1600"/>
              <a:t>• Fulltime practical experience of at least 4 years in IT or IS. </a:t>
            </a:r>
          </a:p>
          <a:p>
            <a:r>
              <a:rPr lang="en-US" sz="1600"/>
              <a:t>• Professional Certification in a IS/IT subject related to cybersecurity incident response (systems administration, operational procedures, network management, monitoring tools management </a:t>
            </a:r>
            <a:r>
              <a:rPr lang="en-US" sz="1600" err="1"/>
              <a:t>etc</a:t>
            </a:r>
            <a:r>
              <a:rPr lang="en-US" sz="1600"/>
              <a:t>) and fulltime practical experience of at least 2 years in IT or IS. </a:t>
            </a:r>
          </a:p>
          <a:p>
            <a:pPr marL="0" lvl="0" indent="0" algn="l">
              <a:lnSpc>
                <a:spcPct val="120000"/>
              </a:lnSpc>
              <a:spcBef>
                <a:spcPts val="0"/>
              </a:spcBef>
              <a:spcAft>
                <a:spcPts val="0"/>
              </a:spcAft>
              <a:buSzPts val="2250"/>
              <a:buNone/>
            </a:pPr>
            <a:endParaRPr/>
          </a:p>
        </p:txBody>
      </p:sp>
      <p:pic>
        <p:nvPicPr>
          <p:cNvPr id="318" name="Google Shape;318;g2e640b8055a_0_44"/>
          <p:cNvPicPr preferRelativeResize="0"/>
          <p:nvPr/>
        </p:nvPicPr>
        <p:blipFill rotWithShape="1">
          <a:blip r:embed="rId3">
            <a:alphaModFix/>
          </a:blip>
          <a:srcRect/>
          <a:stretch/>
        </p:blipFill>
        <p:spPr>
          <a:xfrm>
            <a:off x="2871304" y="6305888"/>
            <a:ext cx="6908365" cy="447012"/>
          </a:xfrm>
          <a:prstGeom prst="rect">
            <a:avLst/>
          </a:prstGeom>
          <a:noFill/>
          <a:ln>
            <a:noFill/>
          </a:ln>
        </p:spPr>
      </p:pic>
      <p:sp>
        <p:nvSpPr>
          <p:cNvPr id="319" name="Google Shape;319;g2e640b8055a_0_44"/>
          <p:cNvSpPr txBox="1">
            <a:spLocks noGrp="1"/>
          </p:cNvSpPr>
          <p:nvPr>
            <p:ph type="sldNum" idx="12"/>
          </p:nvPr>
        </p:nvSpPr>
        <p:spPr>
          <a:xfrm>
            <a:off x="10276321" y="5883274"/>
            <a:ext cx="7710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pic>
        <p:nvPicPr>
          <p:cNvPr id="320" name="Google Shape;320;g2e640b8055a_0_44"/>
          <p:cNvPicPr preferRelativeResize="0"/>
          <p:nvPr/>
        </p:nvPicPr>
        <p:blipFill>
          <a:blip r:embed="rId4">
            <a:alphaModFix/>
          </a:blip>
          <a:stretch>
            <a:fillRect/>
          </a:stretch>
        </p:blipFill>
        <p:spPr>
          <a:xfrm>
            <a:off x="10371449" y="64450"/>
            <a:ext cx="1732100" cy="765125"/>
          </a:xfrm>
          <a:prstGeom prst="rect">
            <a:avLst/>
          </a:prstGeom>
          <a:noFill/>
          <a:ln>
            <a:noFill/>
          </a:ln>
        </p:spPr>
      </p:pic>
    </p:spTree>
    <p:extLst>
      <p:ext uri="{BB962C8B-B14F-4D97-AF65-F5344CB8AC3E}">
        <p14:creationId xmlns:p14="http://schemas.microsoft.com/office/powerpoint/2010/main" val="33688746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g2e640b8055a_0_44"/>
          <p:cNvSpPr txBox="1">
            <a:spLocks noGrp="1"/>
          </p:cNvSpPr>
          <p:nvPr>
            <p:ph type="title"/>
          </p:nvPr>
        </p:nvSpPr>
        <p:spPr>
          <a:xfrm>
            <a:off x="1141450" y="609600"/>
            <a:ext cx="9906000" cy="614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Arial"/>
              <a:buNone/>
            </a:pPr>
            <a:r>
              <a:rPr lang="en-US"/>
              <a:t>Certification</a:t>
            </a:r>
            <a:endParaRPr/>
          </a:p>
        </p:txBody>
      </p:sp>
      <p:sp>
        <p:nvSpPr>
          <p:cNvPr id="317" name="Google Shape;317;g2e640b8055a_0_44"/>
          <p:cNvSpPr txBox="1">
            <a:spLocks noGrp="1"/>
          </p:cNvSpPr>
          <p:nvPr>
            <p:ph type="body" idx="1"/>
          </p:nvPr>
        </p:nvSpPr>
        <p:spPr>
          <a:xfrm>
            <a:off x="1141400" y="1453229"/>
            <a:ext cx="9904500" cy="4338000"/>
          </a:xfrm>
          <a:prstGeom prst="rect">
            <a:avLst/>
          </a:prstGeom>
          <a:noFill/>
          <a:ln>
            <a:noFill/>
          </a:ln>
        </p:spPr>
        <p:txBody>
          <a:bodyPr spcFirstLastPara="1" wrap="square" lIns="91425" tIns="45700" rIns="91425" bIns="45700" anchor="ctr" anchorCtr="0">
            <a:normAutofit/>
          </a:bodyPr>
          <a:lstStyle/>
          <a:p>
            <a:r>
              <a:rPr lang="en-US" sz="1500" b="1"/>
              <a:t>Cyber Threat Intelligence Specialist pre-requisites</a:t>
            </a:r>
          </a:p>
          <a:p>
            <a:endParaRPr lang="en-US" sz="1500"/>
          </a:p>
          <a:p>
            <a:r>
              <a:rPr lang="en-US" sz="1500"/>
              <a:t>The professionals should already have a level of IT / IS knowledge and skills at e-CF level 1 (EQF level 3). Such knowledge could be substantiated by one of the following: </a:t>
            </a:r>
          </a:p>
          <a:p>
            <a:r>
              <a:rPr lang="en-US" sz="1500"/>
              <a:t>•Vocational Education Degree on Information Technology, Computing, Computer Science, Computer Engineering, Information Technology and Information Systems, Computer Networking and other similar and experience of at least 2 years in IT or IS. </a:t>
            </a:r>
          </a:p>
          <a:p>
            <a:r>
              <a:rPr lang="en-US" sz="1500"/>
              <a:t>•Fulltime practical experience of at least 1 year in IT or IS. </a:t>
            </a:r>
          </a:p>
          <a:p>
            <a:pPr marL="0" lvl="0" indent="0" algn="l">
              <a:lnSpc>
                <a:spcPct val="120000"/>
              </a:lnSpc>
              <a:spcBef>
                <a:spcPts val="0"/>
              </a:spcBef>
              <a:spcAft>
                <a:spcPts val="0"/>
              </a:spcAft>
              <a:buSzPts val="2250"/>
              <a:buNone/>
            </a:pPr>
            <a:endParaRPr/>
          </a:p>
        </p:txBody>
      </p:sp>
      <p:pic>
        <p:nvPicPr>
          <p:cNvPr id="318" name="Google Shape;318;g2e640b8055a_0_44"/>
          <p:cNvPicPr preferRelativeResize="0"/>
          <p:nvPr/>
        </p:nvPicPr>
        <p:blipFill rotWithShape="1">
          <a:blip r:embed="rId3">
            <a:alphaModFix/>
          </a:blip>
          <a:srcRect/>
          <a:stretch/>
        </p:blipFill>
        <p:spPr>
          <a:xfrm>
            <a:off x="2871304" y="6305888"/>
            <a:ext cx="6908365" cy="447012"/>
          </a:xfrm>
          <a:prstGeom prst="rect">
            <a:avLst/>
          </a:prstGeom>
          <a:noFill/>
          <a:ln>
            <a:noFill/>
          </a:ln>
        </p:spPr>
      </p:pic>
      <p:sp>
        <p:nvSpPr>
          <p:cNvPr id="319" name="Google Shape;319;g2e640b8055a_0_44"/>
          <p:cNvSpPr txBox="1">
            <a:spLocks noGrp="1"/>
          </p:cNvSpPr>
          <p:nvPr>
            <p:ph type="sldNum" idx="12"/>
          </p:nvPr>
        </p:nvSpPr>
        <p:spPr>
          <a:xfrm>
            <a:off x="10276321" y="5883274"/>
            <a:ext cx="7710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pic>
        <p:nvPicPr>
          <p:cNvPr id="320" name="Google Shape;320;g2e640b8055a_0_44"/>
          <p:cNvPicPr preferRelativeResize="0"/>
          <p:nvPr/>
        </p:nvPicPr>
        <p:blipFill>
          <a:blip r:embed="rId4">
            <a:alphaModFix/>
          </a:blip>
          <a:stretch>
            <a:fillRect/>
          </a:stretch>
        </p:blipFill>
        <p:spPr>
          <a:xfrm>
            <a:off x="10371449" y="64450"/>
            <a:ext cx="1732100" cy="765125"/>
          </a:xfrm>
          <a:prstGeom prst="rect">
            <a:avLst/>
          </a:prstGeom>
          <a:noFill/>
          <a:ln>
            <a:noFill/>
          </a:ln>
        </p:spPr>
      </p:pic>
    </p:spTree>
    <p:extLst>
      <p:ext uri="{BB962C8B-B14F-4D97-AF65-F5344CB8AC3E}">
        <p14:creationId xmlns:p14="http://schemas.microsoft.com/office/powerpoint/2010/main" val="18341535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g2e640b8055a_0_44"/>
          <p:cNvSpPr txBox="1">
            <a:spLocks noGrp="1"/>
          </p:cNvSpPr>
          <p:nvPr>
            <p:ph type="title"/>
          </p:nvPr>
        </p:nvSpPr>
        <p:spPr>
          <a:xfrm>
            <a:off x="1141450" y="609600"/>
            <a:ext cx="9906000" cy="614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Arial"/>
              <a:buNone/>
            </a:pPr>
            <a:r>
              <a:rPr lang="en-US"/>
              <a:t>Certification</a:t>
            </a:r>
            <a:endParaRPr/>
          </a:p>
        </p:txBody>
      </p:sp>
      <p:sp>
        <p:nvSpPr>
          <p:cNvPr id="317" name="Google Shape;317;g2e640b8055a_0_44"/>
          <p:cNvSpPr txBox="1">
            <a:spLocks noGrp="1"/>
          </p:cNvSpPr>
          <p:nvPr>
            <p:ph type="body" idx="1"/>
          </p:nvPr>
        </p:nvSpPr>
        <p:spPr>
          <a:xfrm>
            <a:off x="1141400" y="1453229"/>
            <a:ext cx="9904500" cy="4338000"/>
          </a:xfrm>
          <a:prstGeom prst="rect">
            <a:avLst/>
          </a:prstGeom>
          <a:noFill/>
          <a:ln>
            <a:noFill/>
          </a:ln>
        </p:spPr>
        <p:txBody>
          <a:bodyPr spcFirstLastPara="1" wrap="square" lIns="91425" tIns="45700" rIns="91425" bIns="45700" anchor="ctr" anchorCtr="0">
            <a:normAutofit fontScale="85000" lnSpcReduction="20000"/>
          </a:bodyPr>
          <a:lstStyle/>
          <a:p>
            <a:endParaRPr lang="en-US">
              <a:solidFill>
                <a:srgbClr val="000000"/>
              </a:solidFill>
              <a:latin typeface="Calibri"/>
              <a:ea typeface="Calibri"/>
              <a:cs typeface="Calibri"/>
            </a:endParaRPr>
          </a:p>
          <a:p>
            <a:pPr>
              <a:lnSpc>
                <a:spcPct val="130000"/>
              </a:lnSpc>
            </a:pPr>
            <a:r>
              <a:rPr lang="en-US" b="1"/>
              <a:t>Penetration Tester pre-requisites</a:t>
            </a:r>
          </a:p>
          <a:p>
            <a:pPr>
              <a:lnSpc>
                <a:spcPct val="130000"/>
              </a:lnSpc>
            </a:pPr>
            <a:r>
              <a:rPr lang="en-US"/>
              <a:t>The professionals should already have a level of IT / IS knowledge and skills at e-CF level 1 - 2 (EQF levels 3-5). Such knowledge could be substantiated by one of the following: </a:t>
            </a:r>
          </a:p>
          <a:p>
            <a:pPr>
              <a:lnSpc>
                <a:spcPct val="130000"/>
              </a:lnSpc>
            </a:pPr>
            <a:r>
              <a:rPr lang="en-US"/>
              <a:t>•Degree at a university level on Information Technology, Computing, Computer Science, Computer Engineering, Information Technology and Information Systems, Computer Networking and other similar. </a:t>
            </a:r>
          </a:p>
          <a:p>
            <a:pPr>
              <a:lnSpc>
                <a:spcPct val="130000"/>
              </a:lnSpc>
            </a:pPr>
            <a:r>
              <a:rPr lang="en-US"/>
              <a:t>•Vocational Education Degree on Information Technology, Computing, Computer Science, Computer Engineering, Information Technology and Information Systems, Computer Networking and other similar and experience of at least 2 years in IT or IS. </a:t>
            </a:r>
          </a:p>
          <a:p>
            <a:pPr>
              <a:lnSpc>
                <a:spcPct val="130000"/>
              </a:lnSpc>
            </a:pPr>
            <a:r>
              <a:rPr lang="en-US"/>
              <a:t>•Fulltime practical experience of at least 4 years in IT or IS. </a:t>
            </a:r>
          </a:p>
          <a:p>
            <a:pPr>
              <a:lnSpc>
                <a:spcPct val="130000"/>
              </a:lnSpc>
            </a:pPr>
            <a:r>
              <a:rPr lang="en-US"/>
              <a:t>•Professional Certification in an IS/IT subject related to cybersecurity (systems administration, operational procedures, network management, monitoring tools management </a:t>
            </a:r>
            <a:r>
              <a:rPr lang="en-US" err="1"/>
              <a:t>etc</a:t>
            </a:r>
            <a:r>
              <a:rPr lang="en-US"/>
              <a:t>) and fulltime practical experience of at least 2 years in IT or IS. </a:t>
            </a:r>
          </a:p>
          <a:p>
            <a:pPr marL="0" lvl="0" indent="0" algn="l">
              <a:lnSpc>
                <a:spcPct val="120000"/>
              </a:lnSpc>
              <a:spcBef>
                <a:spcPts val="0"/>
              </a:spcBef>
              <a:spcAft>
                <a:spcPts val="0"/>
              </a:spcAft>
              <a:buSzPts val="2250"/>
              <a:buNone/>
            </a:pPr>
            <a:endParaRPr/>
          </a:p>
        </p:txBody>
      </p:sp>
      <p:pic>
        <p:nvPicPr>
          <p:cNvPr id="318" name="Google Shape;318;g2e640b8055a_0_44"/>
          <p:cNvPicPr preferRelativeResize="0"/>
          <p:nvPr/>
        </p:nvPicPr>
        <p:blipFill rotWithShape="1">
          <a:blip r:embed="rId3">
            <a:alphaModFix/>
          </a:blip>
          <a:srcRect/>
          <a:stretch/>
        </p:blipFill>
        <p:spPr>
          <a:xfrm>
            <a:off x="2871304" y="6305888"/>
            <a:ext cx="6908365" cy="447012"/>
          </a:xfrm>
          <a:prstGeom prst="rect">
            <a:avLst/>
          </a:prstGeom>
          <a:noFill/>
          <a:ln>
            <a:noFill/>
          </a:ln>
        </p:spPr>
      </p:pic>
      <p:sp>
        <p:nvSpPr>
          <p:cNvPr id="319" name="Google Shape;319;g2e640b8055a_0_44"/>
          <p:cNvSpPr txBox="1">
            <a:spLocks noGrp="1"/>
          </p:cNvSpPr>
          <p:nvPr>
            <p:ph type="sldNum" idx="12"/>
          </p:nvPr>
        </p:nvSpPr>
        <p:spPr>
          <a:xfrm>
            <a:off x="10276321" y="5883274"/>
            <a:ext cx="7710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pic>
        <p:nvPicPr>
          <p:cNvPr id="320" name="Google Shape;320;g2e640b8055a_0_44"/>
          <p:cNvPicPr preferRelativeResize="0"/>
          <p:nvPr/>
        </p:nvPicPr>
        <p:blipFill>
          <a:blip r:embed="rId4">
            <a:alphaModFix/>
          </a:blip>
          <a:stretch>
            <a:fillRect/>
          </a:stretch>
        </p:blipFill>
        <p:spPr>
          <a:xfrm>
            <a:off x="10371449" y="64450"/>
            <a:ext cx="1732100" cy="765125"/>
          </a:xfrm>
          <a:prstGeom prst="rect">
            <a:avLst/>
          </a:prstGeom>
          <a:noFill/>
          <a:ln>
            <a:noFill/>
          </a:ln>
        </p:spPr>
      </p:pic>
    </p:spTree>
    <p:extLst>
      <p:ext uri="{BB962C8B-B14F-4D97-AF65-F5344CB8AC3E}">
        <p14:creationId xmlns:p14="http://schemas.microsoft.com/office/powerpoint/2010/main" val="3787232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6"/>
          <p:cNvSpPr txBox="1">
            <a:spLocks noGrp="1"/>
          </p:cNvSpPr>
          <p:nvPr>
            <p:ph type="title"/>
          </p:nvPr>
        </p:nvSpPr>
        <p:spPr>
          <a:xfrm>
            <a:off x="1246516" y="508479"/>
            <a:ext cx="9905998" cy="147857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000"/>
              <a:buFont typeface="Arial"/>
              <a:buNone/>
            </a:pPr>
            <a:r>
              <a:rPr lang="en-US" sz="4000" b="1">
                <a:solidFill>
                  <a:schemeClr val="dk2"/>
                </a:solidFill>
                <a:latin typeface="Arial"/>
                <a:ea typeface="Arial"/>
                <a:cs typeface="Arial"/>
                <a:sym typeface="Arial"/>
              </a:rPr>
              <a:t>THANK YOU</a:t>
            </a:r>
            <a:endParaRPr sz="4000" b="1">
              <a:solidFill>
                <a:schemeClr val="dk2"/>
              </a:solidFill>
              <a:latin typeface="Arial"/>
              <a:ea typeface="Arial"/>
              <a:cs typeface="Arial"/>
              <a:sym typeface="Arial"/>
            </a:endParaRPr>
          </a:p>
        </p:txBody>
      </p:sp>
      <p:pic>
        <p:nvPicPr>
          <p:cNvPr id="341" name="Google Shape;341;p6"/>
          <p:cNvPicPr preferRelativeResize="0"/>
          <p:nvPr/>
        </p:nvPicPr>
        <p:blipFill rotWithShape="1">
          <a:blip r:embed="rId3">
            <a:alphaModFix/>
          </a:blip>
          <a:srcRect/>
          <a:stretch/>
        </p:blipFill>
        <p:spPr>
          <a:xfrm>
            <a:off x="2871304" y="6305888"/>
            <a:ext cx="6908367" cy="447012"/>
          </a:xfrm>
          <a:prstGeom prst="rect">
            <a:avLst/>
          </a:prstGeom>
          <a:noFill/>
          <a:ln>
            <a:noFill/>
          </a:ln>
        </p:spPr>
      </p:pic>
      <p:sp>
        <p:nvSpPr>
          <p:cNvPr id="342" name="Google Shape;342;p6"/>
          <p:cNvSpPr txBox="1"/>
          <p:nvPr/>
        </p:nvSpPr>
        <p:spPr>
          <a:xfrm>
            <a:off x="1211118" y="1575668"/>
            <a:ext cx="10892127" cy="2308284"/>
          </a:xfrm>
          <a:prstGeom prst="rect">
            <a:avLst/>
          </a:prstGeom>
          <a:noFill/>
          <a:ln>
            <a:noFill/>
          </a:ln>
        </p:spPr>
        <p:txBody>
          <a:bodyPr spcFirstLastPara="1" wrap="square" lIns="91425" tIns="45700" rIns="91425" bIns="45700" anchor="t" anchorCtr="0">
            <a:spAutoFit/>
          </a:bodyPr>
          <a:lstStyle/>
          <a:p>
            <a:pPr>
              <a:buClr>
                <a:schemeClr val="dk2"/>
              </a:buClr>
              <a:buSzPts val="2400"/>
            </a:pPr>
            <a:r>
              <a:rPr lang="en-US" sz="2400" b="1" i="0" u="none" strike="noStrike" cap="none">
                <a:solidFill>
                  <a:schemeClr val="dk2"/>
                </a:solidFill>
                <a:latin typeface="Arial"/>
                <a:ea typeface="Arial"/>
                <a:cs typeface="Arial"/>
                <a:sym typeface="Arial"/>
              </a:rPr>
              <a:t>More information</a:t>
            </a:r>
            <a:r>
              <a:rPr lang="en-US" sz="2400" b="1">
                <a:solidFill>
                  <a:schemeClr val="dk2"/>
                </a:solidFill>
              </a:rPr>
              <a:t>: </a:t>
            </a:r>
            <a:r>
              <a:rPr lang="en-US" sz="2400" u="sng">
                <a:solidFill>
                  <a:schemeClr val="hlink"/>
                </a:solidFill>
                <a:hlinkClick r:id="rId4">
                  <a:extLst>
                    <a:ext uri="{A12FA001-AC4F-418D-AE19-62706E023703}">
                      <ahyp:hlinkClr xmlns:ahyp="http://schemas.microsoft.com/office/drawing/2018/hyperlinkcolor" val="tx"/>
                    </a:ext>
                  </a:extLst>
                </a:hlinkClick>
              </a:rPr>
              <a:t>https://rewireproject.eu</a:t>
            </a:r>
            <a:r>
              <a:rPr lang="en-US" sz="2400">
                <a:solidFill>
                  <a:schemeClr val="dk2"/>
                </a:solidFill>
              </a:rPr>
              <a:t> </a:t>
            </a:r>
          </a:p>
          <a:p>
            <a:pPr marL="0" marR="0" lvl="0" indent="0" algn="l">
              <a:spcBef>
                <a:spcPts val="0"/>
              </a:spcBef>
              <a:spcAft>
                <a:spcPts val="0"/>
              </a:spcAft>
              <a:buClr>
                <a:srgbClr val="17406D"/>
              </a:buClr>
              <a:buSzPts val="2400"/>
              <a:buFont typeface="Arial"/>
              <a:buNone/>
            </a:pPr>
            <a:endParaRPr lang="en-US" sz="2400">
              <a:solidFill>
                <a:schemeClr val="dk2"/>
              </a:solidFill>
            </a:endParaRPr>
          </a:p>
          <a:p>
            <a:pPr marL="0" marR="0" lvl="0" indent="0" algn="l" rtl="0">
              <a:spcBef>
                <a:spcPts val="0"/>
              </a:spcBef>
              <a:spcAft>
                <a:spcPts val="0"/>
              </a:spcAft>
              <a:buClr>
                <a:schemeClr val="dk2"/>
              </a:buClr>
              <a:buSzPts val="2400"/>
              <a:buFont typeface="Arial"/>
              <a:buNone/>
            </a:pPr>
            <a:r>
              <a:rPr lang="en-US" sz="2400" b="1">
                <a:solidFill>
                  <a:schemeClr val="dk2"/>
                </a:solidFill>
              </a:rPr>
              <a:t>Stay Tuned:</a:t>
            </a:r>
          </a:p>
          <a:p>
            <a:pPr marL="0" marR="0" lvl="0" indent="0" algn="l" rtl="0">
              <a:spcBef>
                <a:spcPts val="0"/>
              </a:spcBef>
              <a:spcAft>
                <a:spcPts val="0"/>
              </a:spcAft>
              <a:buClr>
                <a:schemeClr val="dk2"/>
              </a:buClr>
              <a:buSzPts val="2400"/>
              <a:buFont typeface="Arial"/>
              <a:buNone/>
            </a:pPr>
            <a:r>
              <a:rPr lang="en-US" sz="2400">
                <a:solidFill>
                  <a:schemeClr val="dk2"/>
                </a:solidFill>
              </a:rPr>
              <a:t>	</a:t>
            </a:r>
            <a:r>
              <a:rPr lang="en-US" sz="2400" u="sng">
                <a:solidFill>
                  <a:schemeClr val="hlink"/>
                </a:solidFill>
                <a:hlinkClick r:id="rId5">
                  <a:extLst>
                    <a:ext uri="{A12FA001-AC4F-418D-AE19-62706E023703}">
                      <ahyp:hlinkClr xmlns:ahyp="http://schemas.microsoft.com/office/drawing/2018/hyperlinkcolor" val="tx"/>
                    </a:ext>
                  </a:extLst>
                </a:hlinkClick>
              </a:rPr>
              <a:t>https://twitter.com/RewireP</a:t>
            </a:r>
            <a:endParaRPr lang="en-US" sz="2400">
              <a:solidFill>
                <a:schemeClr val="hlink"/>
              </a:solidFill>
            </a:endParaRPr>
          </a:p>
          <a:p>
            <a:pPr>
              <a:buClr>
                <a:schemeClr val="dk2"/>
              </a:buClr>
              <a:buSzPts val="2400"/>
            </a:pPr>
            <a:r>
              <a:rPr lang="en-US" sz="2400">
                <a:solidFill>
                  <a:schemeClr val="dk2"/>
                </a:solidFill>
              </a:rPr>
              <a:t>	</a:t>
            </a:r>
            <a:r>
              <a:rPr lang="en-US" sz="2400" u="sng">
                <a:solidFill>
                  <a:schemeClr val="hlink"/>
                </a:solidFill>
                <a:hlinkClick r:id="rId6">
                  <a:extLst>
                    <a:ext uri="{A12FA001-AC4F-418D-AE19-62706E023703}">
                      <ahyp:hlinkClr xmlns:ahyp="http://schemas.microsoft.com/office/drawing/2018/hyperlinkcolor" val="tx"/>
                    </a:ext>
                  </a:extLst>
                </a:hlinkClick>
              </a:rPr>
              <a:t>https://www.linkedin.com/company/rewireproject</a:t>
            </a:r>
            <a:r>
              <a:rPr lang="en-US" sz="2400">
                <a:solidFill>
                  <a:schemeClr val="dk2"/>
                </a:solidFill>
              </a:rPr>
              <a:t> </a:t>
            </a:r>
          </a:p>
          <a:p>
            <a:pPr>
              <a:buClr>
                <a:schemeClr val="dk2"/>
              </a:buClr>
              <a:buSzPts val="2400"/>
            </a:pPr>
            <a:r>
              <a:rPr lang="en-US" sz="2400">
                <a:solidFill>
                  <a:schemeClr val="dk2"/>
                </a:solidFill>
              </a:rPr>
              <a:t>	</a:t>
            </a:r>
            <a:r>
              <a:rPr lang="en-US" sz="2400" u="sng">
                <a:solidFill>
                  <a:schemeClr val="hlink"/>
                </a:solidFill>
                <a:hlinkClick r:id="rId7">
                  <a:extLst>
                    <a:ext uri="{A12FA001-AC4F-418D-AE19-62706E023703}">
                      <ahyp:hlinkClr xmlns:ahyp="http://schemas.microsoft.com/office/drawing/2018/hyperlinkcolor" val="tx"/>
                    </a:ext>
                  </a:extLst>
                </a:hlinkClick>
              </a:rPr>
              <a:t>https://www.youtube.com/channel/UC2-zInGvTsUOB5F5dM2lHtw</a:t>
            </a:r>
            <a:r>
              <a:rPr lang="en-US" sz="2400">
                <a:solidFill>
                  <a:schemeClr val="dk2"/>
                </a:solidFill>
              </a:rPr>
              <a:t> </a:t>
            </a:r>
          </a:p>
        </p:txBody>
      </p:sp>
      <p:sp>
        <p:nvSpPr>
          <p:cNvPr id="343" name="Google Shape;343;p6"/>
          <p:cNvSpPr txBox="1">
            <a:spLocks noGrp="1"/>
          </p:cNvSpPr>
          <p:nvPr>
            <p:ph type="sldNum" idx="12"/>
          </p:nvPr>
        </p:nvSpPr>
        <p:spPr>
          <a:xfrm>
            <a:off x="10276321" y="5883274"/>
            <a:ext cx="7710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pic>
        <p:nvPicPr>
          <p:cNvPr id="344" name="Google Shape;344;p6">
            <a:hlinkClick r:id="rId5"/>
          </p:cNvPr>
          <p:cNvPicPr preferRelativeResize="0"/>
          <p:nvPr/>
        </p:nvPicPr>
        <p:blipFill>
          <a:blip r:embed="rId8">
            <a:alphaModFix/>
          </a:blip>
          <a:stretch>
            <a:fillRect/>
          </a:stretch>
        </p:blipFill>
        <p:spPr>
          <a:xfrm>
            <a:off x="1305480" y="2796130"/>
            <a:ext cx="374588" cy="345577"/>
          </a:xfrm>
          <a:prstGeom prst="rect">
            <a:avLst/>
          </a:prstGeom>
          <a:noFill/>
          <a:ln>
            <a:noFill/>
          </a:ln>
        </p:spPr>
      </p:pic>
      <p:pic>
        <p:nvPicPr>
          <p:cNvPr id="345" name="Google Shape;345;p6">
            <a:hlinkClick r:id="rId6"/>
          </p:cNvPr>
          <p:cNvPicPr preferRelativeResize="0"/>
          <p:nvPr/>
        </p:nvPicPr>
        <p:blipFill>
          <a:blip r:embed="rId9">
            <a:alphaModFix/>
          </a:blip>
          <a:stretch>
            <a:fillRect/>
          </a:stretch>
        </p:blipFill>
        <p:spPr>
          <a:xfrm>
            <a:off x="1296193" y="3124822"/>
            <a:ext cx="393185" cy="361577"/>
          </a:xfrm>
          <a:prstGeom prst="rect">
            <a:avLst/>
          </a:prstGeom>
          <a:noFill/>
          <a:ln>
            <a:noFill/>
          </a:ln>
        </p:spPr>
      </p:pic>
      <p:pic>
        <p:nvPicPr>
          <p:cNvPr id="346" name="Google Shape;346;p6">
            <a:hlinkClick r:id="rId7"/>
          </p:cNvPr>
          <p:cNvPicPr preferRelativeResize="0"/>
          <p:nvPr/>
        </p:nvPicPr>
        <p:blipFill>
          <a:blip r:embed="rId10">
            <a:alphaModFix/>
          </a:blip>
          <a:stretch>
            <a:fillRect/>
          </a:stretch>
        </p:blipFill>
        <p:spPr>
          <a:xfrm>
            <a:off x="1296195" y="3481898"/>
            <a:ext cx="393185" cy="365100"/>
          </a:xfrm>
          <a:prstGeom prst="rect">
            <a:avLst/>
          </a:prstGeom>
          <a:noFill/>
          <a:ln>
            <a:noFill/>
          </a:ln>
        </p:spPr>
      </p:pic>
      <p:pic>
        <p:nvPicPr>
          <p:cNvPr id="347" name="Google Shape;347;p6"/>
          <p:cNvPicPr preferRelativeResize="0"/>
          <p:nvPr/>
        </p:nvPicPr>
        <p:blipFill>
          <a:blip r:embed="rId11">
            <a:alphaModFix/>
          </a:blip>
          <a:stretch>
            <a:fillRect/>
          </a:stretch>
        </p:blipFill>
        <p:spPr>
          <a:xfrm>
            <a:off x="8815095" y="68100"/>
            <a:ext cx="3280054" cy="1356525"/>
          </a:xfrm>
          <a:prstGeom prst="rect">
            <a:avLst/>
          </a:prstGeom>
          <a:noFill/>
          <a:ln>
            <a:noFill/>
          </a:ln>
        </p:spPr>
      </p:pic>
      <p:pic>
        <p:nvPicPr>
          <p:cNvPr id="4" name="Picture 3" descr="A qr code with black squares&#10;&#10;Description automatically generated">
            <a:extLst>
              <a:ext uri="{FF2B5EF4-FFF2-40B4-BE49-F238E27FC236}">
                <a16:creationId xmlns:a16="http://schemas.microsoft.com/office/drawing/2014/main" id="{C94335F8-BABB-2EB4-DD46-6C1A0D3B45B2}"/>
              </a:ext>
            </a:extLst>
          </p:cNvPr>
          <p:cNvPicPr>
            <a:picLocks noChangeAspect="1"/>
          </p:cNvPicPr>
          <p:nvPr/>
        </p:nvPicPr>
        <p:blipFill>
          <a:blip r:embed="rId12"/>
          <a:stretch>
            <a:fillRect/>
          </a:stretch>
        </p:blipFill>
        <p:spPr>
          <a:xfrm>
            <a:off x="5383127" y="4288063"/>
            <a:ext cx="1428750" cy="1381125"/>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9DD5B-9EC3-0021-EA72-F3EC1849C8A1}"/>
              </a:ext>
            </a:extLst>
          </p:cNvPr>
          <p:cNvSpPr>
            <a:spLocks noGrp="1"/>
          </p:cNvSpPr>
          <p:nvPr>
            <p:ph type="title"/>
          </p:nvPr>
        </p:nvSpPr>
        <p:spPr/>
        <p:txBody>
          <a:bodyPr/>
          <a:lstStyle/>
          <a:p>
            <a:r>
              <a:rPr lang="en-US" sz="4000" b="1">
                <a:solidFill>
                  <a:schemeClr val="dk2"/>
                </a:solidFill>
              </a:rPr>
              <a:t>Get in touch!</a:t>
            </a:r>
            <a:endParaRPr lang="en-US" sz="4000">
              <a:solidFill>
                <a:srgbClr val="000000"/>
              </a:solidFill>
            </a:endParaRPr>
          </a:p>
        </p:txBody>
      </p:sp>
      <p:sp>
        <p:nvSpPr>
          <p:cNvPr id="4" name="Slide Number Placeholder 3">
            <a:extLst>
              <a:ext uri="{FF2B5EF4-FFF2-40B4-BE49-F238E27FC236}">
                <a16:creationId xmlns:a16="http://schemas.microsoft.com/office/drawing/2014/main" id="{6D041306-7023-B13B-38C6-3319817EA7F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28</a:t>
            </a:fld>
            <a:endParaRPr lang="en-US"/>
          </a:p>
        </p:txBody>
      </p:sp>
      <p:sp>
        <p:nvSpPr>
          <p:cNvPr id="5" name="Google Shape;340;p6">
            <a:extLst>
              <a:ext uri="{FF2B5EF4-FFF2-40B4-BE49-F238E27FC236}">
                <a16:creationId xmlns:a16="http://schemas.microsoft.com/office/drawing/2014/main" id="{E5E63A31-2060-F65F-D7B1-53BCFCA94960}"/>
              </a:ext>
            </a:extLst>
          </p:cNvPr>
          <p:cNvSpPr txBox="1">
            <a:spLocks noGrp="1"/>
          </p:cNvSpPr>
          <p:nvPr/>
        </p:nvSpPr>
        <p:spPr>
          <a:xfrm>
            <a:off x="1306250" y="1714140"/>
            <a:ext cx="9906000" cy="15672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71475" algn="l" rtl="0">
              <a:lnSpc>
                <a:spcPct val="120000"/>
              </a:lnSpc>
              <a:spcBef>
                <a:spcPts val="1000"/>
              </a:spcBef>
              <a:spcAft>
                <a:spcPts val="0"/>
              </a:spcAft>
              <a:buClr>
                <a:schemeClr val="dk1"/>
              </a:buClr>
              <a:buSzPts val="2250"/>
              <a:buFont typeface="Arial"/>
              <a:buChar char="•"/>
              <a:defRPr sz="2400" b="0" i="0" u="none" strike="noStrike" cap="none">
                <a:solidFill>
                  <a:schemeClr val="dk1"/>
                </a:solidFill>
                <a:latin typeface="Arial"/>
                <a:ea typeface="Arial"/>
                <a:cs typeface="Arial"/>
                <a:sym typeface="Arial"/>
              </a:defRPr>
            </a:lvl1pPr>
            <a:lvl2pPr marL="914400" marR="0" lvl="1" indent="-371475" algn="l" rtl="0">
              <a:lnSpc>
                <a:spcPct val="120000"/>
              </a:lnSpc>
              <a:spcBef>
                <a:spcPts val="500"/>
              </a:spcBef>
              <a:spcAft>
                <a:spcPts val="0"/>
              </a:spcAft>
              <a:buClr>
                <a:schemeClr val="dk1"/>
              </a:buClr>
              <a:buSzPts val="2250"/>
              <a:buFont typeface="Arial"/>
              <a:buChar char="•"/>
              <a:defRPr sz="2000" b="0" i="0" u="none" strike="noStrike" cap="none">
                <a:solidFill>
                  <a:schemeClr val="dk1"/>
                </a:solidFill>
                <a:latin typeface="Arial"/>
                <a:ea typeface="Arial"/>
                <a:cs typeface="Arial"/>
                <a:sym typeface="Arial"/>
              </a:defRPr>
            </a:lvl2pPr>
            <a:lvl3pPr marL="1371600" marR="0" lvl="2" indent="-371475" algn="l" rtl="0">
              <a:lnSpc>
                <a:spcPct val="120000"/>
              </a:lnSpc>
              <a:spcBef>
                <a:spcPts val="500"/>
              </a:spcBef>
              <a:spcAft>
                <a:spcPts val="0"/>
              </a:spcAft>
              <a:buClr>
                <a:schemeClr val="dk1"/>
              </a:buClr>
              <a:buSzPts val="2250"/>
              <a:buFont typeface="Arial"/>
              <a:buChar char="•"/>
              <a:defRPr sz="1800" b="0" i="0" u="none" strike="noStrike" cap="none">
                <a:solidFill>
                  <a:schemeClr val="dk1"/>
                </a:solidFill>
                <a:latin typeface="Arial"/>
                <a:ea typeface="Arial"/>
                <a:cs typeface="Arial"/>
                <a:sym typeface="Arial"/>
              </a:defRPr>
            </a:lvl3pPr>
            <a:lvl4pPr marL="1828800" marR="0" lvl="3" indent="-371475" algn="l" rtl="0">
              <a:lnSpc>
                <a:spcPct val="120000"/>
              </a:lnSpc>
              <a:spcBef>
                <a:spcPts val="500"/>
              </a:spcBef>
              <a:spcAft>
                <a:spcPts val="0"/>
              </a:spcAft>
              <a:buClr>
                <a:schemeClr val="dk1"/>
              </a:buClr>
              <a:buSzPts val="2250"/>
              <a:buFont typeface="Arial"/>
              <a:buChar char="•"/>
              <a:defRPr sz="1600" b="0" i="0" u="none" strike="noStrike" cap="none">
                <a:solidFill>
                  <a:schemeClr val="dk1"/>
                </a:solidFill>
                <a:latin typeface="Arial"/>
                <a:ea typeface="Arial"/>
                <a:cs typeface="Arial"/>
                <a:sym typeface="Arial"/>
              </a:defRPr>
            </a:lvl4pPr>
            <a:lvl5pPr marL="2286000" marR="0" lvl="4" indent="-371475" algn="l" rtl="0">
              <a:lnSpc>
                <a:spcPct val="120000"/>
              </a:lnSpc>
              <a:spcBef>
                <a:spcPts val="500"/>
              </a:spcBef>
              <a:spcAft>
                <a:spcPts val="0"/>
              </a:spcAft>
              <a:buClr>
                <a:schemeClr val="dk1"/>
              </a:buClr>
              <a:buSzPts val="2250"/>
              <a:buFont typeface="Arial"/>
              <a:buChar char="•"/>
              <a:defRPr sz="1600" b="0" i="0" u="none" strike="noStrike" cap="none">
                <a:solidFill>
                  <a:schemeClr val="dk1"/>
                </a:solidFill>
                <a:latin typeface="Arial"/>
                <a:ea typeface="Arial"/>
                <a:cs typeface="Arial"/>
                <a:sym typeface="Arial"/>
              </a:defRPr>
            </a:lvl5pPr>
            <a:lvl6pPr marL="2743200" marR="0" lvl="5" indent="-371475" algn="l" rtl="0">
              <a:lnSpc>
                <a:spcPct val="120000"/>
              </a:lnSpc>
              <a:spcBef>
                <a:spcPts val="500"/>
              </a:spcBef>
              <a:spcAft>
                <a:spcPts val="0"/>
              </a:spcAft>
              <a:buClr>
                <a:schemeClr val="dk1"/>
              </a:buClr>
              <a:buSzPts val="2250"/>
              <a:buFont typeface="Arial"/>
              <a:buChar char="•"/>
              <a:defRPr sz="1400" b="0" i="0" u="none" strike="noStrike" cap="none">
                <a:solidFill>
                  <a:schemeClr val="dk1"/>
                </a:solidFill>
                <a:latin typeface="Arial"/>
                <a:ea typeface="Arial"/>
                <a:cs typeface="Arial"/>
                <a:sym typeface="Arial"/>
              </a:defRPr>
            </a:lvl6pPr>
            <a:lvl7pPr marL="3200400" marR="0" lvl="6" indent="-371475" algn="l" rtl="0">
              <a:lnSpc>
                <a:spcPct val="120000"/>
              </a:lnSpc>
              <a:spcBef>
                <a:spcPts val="500"/>
              </a:spcBef>
              <a:spcAft>
                <a:spcPts val="0"/>
              </a:spcAft>
              <a:buClr>
                <a:schemeClr val="dk1"/>
              </a:buClr>
              <a:buSzPts val="2250"/>
              <a:buFont typeface="Arial"/>
              <a:buChar char="•"/>
              <a:defRPr sz="1400" b="0" i="0" u="none" strike="noStrike" cap="none">
                <a:solidFill>
                  <a:schemeClr val="dk1"/>
                </a:solidFill>
                <a:latin typeface="Arial"/>
                <a:ea typeface="Arial"/>
                <a:cs typeface="Arial"/>
                <a:sym typeface="Arial"/>
              </a:defRPr>
            </a:lvl7pPr>
            <a:lvl8pPr marL="3657600" marR="0" lvl="7" indent="-371475" algn="l" rtl="0">
              <a:lnSpc>
                <a:spcPct val="120000"/>
              </a:lnSpc>
              <a:spcBef>
                <a:spcPts val="500"/>
              </a:spcBef>
              <a:spcAft>
                <a:spcPts val="0"/>
              </a:spcAft>
              <a:buClr>
                <a:schemeClr val="dk1"/>
              </a:buClr>
              <a:buSzPts val="2250"/>
              <a:buFont typeface="Arial"/>
              <a:buChar char="•"/>
              <a:defRPr sz="1400" b="0" i="0" u="none" strike="noStrike" cap="none">
                <a:solidFill>
                  <a:schemeClr val="dk1"/>
                </a:solidFill>
                <a:latin typeface="Arial"/>
                <a:ea typeface="Arial"/>
                <a:cs typeface="Arial"/>
                <a:sym typeface="Arial"/>
              </a:defRPr>
            </a:lvl8pPr>
            <a:lvl9pPr marL="4114800" marR="0" lvl="8" indent="-371475" algn="l" rtl="0">
              <a:lnSpc>
                <a:spcPct val="120000"/>
              </a:lnSpc>
              <a:spcBef>
                <a:spcPts val="500"/>
              </a:spcBef>
              <a:spcAft>
                <a:spcPts val="0"/>
              </a:spcAft>
              <a:buClr>
                <a:schemeClr val="dk1"/>
              </a:buClr>
              <a:buSzPts val="2250"/>
              <a:buFont typeface="Arial"/>
              <a:buChar char="•"/>
              <a:defRPr sz="1400" b="0" i="0" u="none" strike="noStrike" cap="none">
                <a:solidFill>
                  <a:schemeClr val="dk1"/>
                </a:solidFill>
                <a:latin typeface="Arial"/>
                <a:ea typeface="Arial"/>
                <a:cs typeface="Arial"/>
                <a:sym typeface="Arial"/>
              </a:defRPr>
            </a:lvl9pPr>
          </a:lstStyle>
          <a:p>
            <a:pPr marL="0" lvl="0" indent="0" algn="l" rtl="0">
              <a:lnSpc>
                <a:spcPct val="120000"/>
              </a:lnSpc>
              <a:spcBef>
                <a:spcPts val="0"/>
              </a:spcBef>
              <a:spcAft>
                <a:spcPts val="0"/>
              </a:spcAft>
              <a:buClr>
                <a:schemeClr val="dk2"/>
              </a:buClr>
              <a:buSzPts val="3000"/>
              <a:buNone/>
            </a:pPr>
            <a:endParaRPr lang="en-US" b="1">
              <a:solidFill>
                <a:schemeClr val="dk2"/>
              </a:solidFill>
            </a:endParaRPr>
          </a:p>
          <a:p>
            <a:pPr marL="0" lvl="0" indent="457200" algn="ctr" rtl="0">
              <a:lnSpc>
                <a:spcPct val="120000"/>
              </a:lnSpc>
              <a:spcBef>
                <a:spcPts val="0"/>
              </a:spcBef>
              <a:spcAft>
                <a:spcPts val="0"/>
              </a:spcAft>
              <a:buNone/>
            </a:pPr>
            <a:r>
              <a:rPr lang="en-US" b="1">
                <a:solidFill>
                  <a:schemeClr val="dk2"/>
                </a:solidFill>
                <a:latin typeface="Arial"/>
                <a:ea typeface="Arial"/>
                <a:cs typeface="Arial"/>
                <a:sym typeface="Arial"/>
              </a:rPr>
              <a:t>Manos </a:t>
            </a:r>
            <a:r>
              <a:rPr lang="en-US" b="1" err="1">
                <a:solidFill>
                  <a:schemeClr val="dk2"/>
                </a:solidFill>
                <a:latin typeface="Arial"/>
                <a:ea typeface="Arial"/>
                <a:cs typeface="Arial"/>
                <a:sym typeface="Arial"/>
              </a:rPr>
              <a:t>Athanatos</a:t>
            </a:r>
            <a:r>
              <a:rPr lang="en-US" b="1">
                <a:solidFill>
                  <a:schemeClr val="dk2"/>
                </a:solidFill>
                <a:latin typeface="Arial"/>
                <a:ea typeface="Arial"/>
                <a:cs typeface="Arial"/>
                <a:sym typeface="Arial"/>
              </a:rPr>
              <a:t>, Technical University of Crete, Greece</a:t>
            </a:r>
            <a:endParaRPr b="1">
              <a:solidFill>
                <a:schemeClr val="dk2"/>
              </a:solidFill>
              <a:latin typeface="Arial"/>
              <a:ea typeface="Arial"/>
              <a:cs typeface="Arial"/>
            </a:endParaRPr>
          </a:p>
          <a:p>
            <a:pPr marL="0" indent="457200">
              <a:spcBef>
                <a:spcPts val="0"/>
              </a:spcBef>
              <a:buNone/>
            </a:pPr>
            <a:endParaRPr lang="en-US">
              <a:solidFill>
                <a:schemeClr val="dk2"/>
              </a:solidFill>
            </a:endParaRPr>
          </a:p>
          <a:p>
            <a:pPr marL="0" indent="457200">
              <a:spcBef>
                <a:spcPts val="0"/>
              </a:spcBef>
              <a:buNone/>
            </a:pPr>
            <a:endParaRPr lang="en-US">
              <a:solidFill>
                <a:schemeClr val="dk2"/>
              </a:solidFill>
            </a:endParaRPr>
          </a:p>
          <a:p>
            <a:pPr marL="0" indent="457200">
              <a:spcBef>
                <a:spcPts val="0"/>
              </a:spcBef>
              <a:buNone/>
            </a:pPr>
            <a:endParaRPr lang="en-US" b="1">
              <a:solidFill>
                <a:schemeClr val="dk2"/>
              </a:solidFill>
            </a:endParaRPr>
          </a:p>
          <a:p>
            <a:pPr marL="0" indent="457200">
              <a:spcBef>
                <a:spcPts val="0"/>
              </a:spcBef>
              <a:buNone/>
            </a:pPr>
            <a:endParaRPr lang="en-US" b="1">
              <a:solidFill>
                <a:schemeClr val="dk2"/>
              </a:solidFill>
            </a:endParaRPr>
          </a:p>
          <a:p>
            <a:pPr marL="0" lvl="0" indent="457200" algn="ctr">
              <a:lnSpc>
                <a:spcPct val="120000"/>
              </a:lnSpc>
              <a:spcBef>
                <a:spcPts val="0"/>
              </a:spcBef>
              <a:spcAft>
                <a:spcPts val="0"/>
              </a:spcAft>
              <a:buNone/>
            </a:pPr>
            <a:r>
              <a:rPr lang="en-US" b="1">
                <a:solidFill>
                  <a:schemeClr val="dk2"/>
                </a:solidFill>
                <a:latin typeface="Arial"/>
                <a:ea typeface="Arial"/>
                <a:cs typeface="Arial"/>
                <a:sym typeface="Arial"/>
              </a:rPr>
              <a:t>Fotini Georga, LRQA Hellas S.A., Greece</a:t>
            </a:r>
            <a:endParaRPr sz="3200" b="1">
              <a:solidFill>
                <a:schemeClr val="dk2"/>
              </a:solidFill>
            </a:endParaRPr>
          </a:p>
        </p:txBody>
      </p:sp>
      <p:pic>
        <p:nvPicPr>
          <p:cNvPr id="6" name="Google Shape;348;p6">
            <a:hlinkClick r:id="rId2"/>
            <a:extLst>
              <a:ext uri="{FF2B5EF4-FFF2-40B4-BE49-F238E27FC236}">
                <a16:creationId xmlns:a16="http://schemas.microsoft.com/office/drawing/2014/main" id="{6F01940A-9FFA-07B7-36C9-59333D14B3D2}"/>
              </a:ext>
            </a:extLst>
          </p:cNvPr>
          <p:cNvPicPr preferRelativeResize="0"/>
          <p:nvPr/>
        </p:nvPicPr>
        <p:blipFill>
          <a:blip r:embed="rId3">
            <a:alphaModFix/>
          </a:blip>
          <a:stretch>
            <a:fillRect/>
          </a:stretch>
        </p:blipFill>
        <p:spPr>
          <a:xfrm>
            <a:off x="1783274" y="2185540"/>
            <a:ext cx="477875" cy="446350"/>
          </a:xfrm>
          <a:prstGeom prst="rect">
            <a:avLst/>
          </a:prstGeom>
          <a:noFill/>
          <a:ln>
            <a:noFill/>
          </a:ln>
        </p:spPr>
      </p:pic>
      <p:pic>
        <p:nvPicPr>
          <p:cNvPr id="7" name="Google Shape;349;p6">
            <a:hlinkClick r:id="rId4"/>
            <a:extLst>
              <a:ext uri="{FF2B5EF4-FFF2-40B4-BE49-F238E27FC236}">
                <a16:creationId xmlns:a16="http://schemas.microsoft.com/office/drawing/2014/main" id="{6B96FDF6-4BC9-8EE2-0AD8-90CBA57F68FE}"/>
              </a:ext>
            </a:extLst>
          </p:cNvPr>
          <p:cNvPicPr preferRelativeResize="0"/>
          <p:nvPr/>
        </p:nvPicPr>
        <p:blipFill>
          <a:blip r:embed="rId5">
            <a:alphaModFix/>
          </a:blip>
          <a:stretch>
            <a:fillRect/>
          </a:stretch>
        </p:blipFill>
        <p:spPr>
          <a:xfrm>
            <a:off x="2923177" y="4370643"/>
            <a:ext cx="477878" cy="477200"/>
          </a:xfrm>
          <a:prstGeom prst="rect">
            <a:avLst/>
          </a:prstGeom>
          <a:noFill/>
          <a:ln>
            <a:noFill/>
          </a:ln>
        </p:spPr>
      </p:pic>
      <p:pic>
        <p:nvPicPr>
          <p:cNvPr id="8" name="Picture 7" descr="A qr code on a white background&#10;&#10;Description automatically generated">
            <a:extLst>
              <a:ext uri="{FF2B5EF4-FFF2-40B4-BE49-F238E27FC236}">
                <a16:creationId xmlns:a16="http://schemas.microsoft.com/office/drawing/2014/main" id="{0B483A57-74E2-F71F-B58F-C764E0B3570A}"/>
              </a:ext>
            </a:extLst>
          </p:cNvPr>
          <p:cNvPicPr>
            <a:picLocks noChangeAspect="1"/>
          </p:cNvPicPr>
          <p:nvPr/>
        </p:nvPicPr>
        <p:blipFill>
          <a:blip r:embed="rId6"/>
          <a:stretch>
            <a:fillRect/>
          </a:stretch>
        </p:blipFill>
        <p:spPr>
          <a:xfrm>
            <a:off x="5357813" y="5163130"/>
            <a:ext cx="1476375" cy="1438275"/>
          </a:xfrm>
          <a:prstGeom prst="rect">
            <a:avLst/>
          </a:prstGeom>
        </p:spPr>
      </p:pic>
      <p:pic>
        <p:nvPicPr>
          <p:cNvPr id="9" name="Picture 8" descr="A qr code on a white background&#10;&#10;Description automatically generated">
            <a:extLst>
              <a:ext uri="{FF2B5EF4-FFF2-40B4-BE49-F238E27FC236}">
                <a16:creationId xmlns:a16="http://schemas.microsoft.com/office/drawing/2014/main" id="{8330CD3A-C4EA-D754-8E9C-EC4D3A31482E}"/>
              </a:ext>
            </a:extLst>
          </p:cNvPr>
          <p:cNvPicPr>
            <a:picLocks noChangeAspect="1"/>
          </p:cNvPicPr>
          <p:nvPr/>
        </p:nvPicPr>
        <p:blipFill>
          <a:blip r:embed="rId7"/>
          <a:stretch>
            <a:fillRect/>
          </a:stretch>
        </p:blipFill>
        <p:spPr>
          <a:xfrm>
            <a:off x="5357249" y="2753016"/>
            <a:ext cx="1476375" cy="1428750"/>
          </a:xfrm>
          <a:prstGeom prst="rect">
            <a:avLst/>
          </a:prstGeom>
        </p:spPr>
      </p:pic>
      <p:pic>
        <p:nvPicPr>
          <p:cNvPr id="11" name="Google Shape;347;p6">
            <a:extLst>
              <a:ext uri="{FF2B5EF4-FFF2-40B4-BE49-F238E27FC236}">
                <a16:creationId xmlns:a16="http://schemas.microsoft.com/office/drawing/2014/main" id="{2DDBED38-C053-D0FF-4162-B0704FB9B4C3}"/>
              </a:ext>
            </a:extLst>
          </p:cNvPr>
          <p:cNvPicPr preferRelativeResize="0"/>
          <p:nvPr/>
        </p:nvPicPr>
        <p:blipFill>
          <a:blip r:embed="rId8">
            <a:alphaModFix/>
          </a:blip>
          <a:stretch>
            <a:fillRect/>
          </a:stretch>
        </p:blipFill>
        <p:spPr>
          <a:xfrm>
            <a:off x="8815095" y="68100"/>
            <a:ext cx="3280054" cy="1356525"/>
          </a:xfrm>
          <a:prstGeom prst="rect">
            <a:avLst/>
          </a:prstGeom>
          <a:noFill/>
          <a:ln>
            <a:noFill/>
          </a:ln>
        </p:spPr>
      </p:pic>
    </p:spTree>
    <p:extLst>
      <p:ext uri="{BB962C8B-B14F-4D97-AF65-F5344CB8AC3E}">
        <p14:creationId xmlns:p14="http://schemas.microsoft.com/office/powerpoint/2010/main" val="3950148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g2e640b8055a_0_0"/>
          <p:cNvSpPr txBox="1">
            <a:spLocks noGrp="1"/>
          </p:cNvSpPr>
          <p:nvPr>
            <p:ph type="ctrTitle"/>
          </p:nvPr>
        </p:nvSpPr>
        <p:spPr>
          <a:xfrm>
            <a:off x="1876424" y="1122363"/>
            <a:ext cx="8791500" cy="2387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800"/>
              <a:buFont typeface="Arial"/>
              <a:buNone/>
            </a:pPr>
            <a:r>
              <a:rPr lang="en-US"/>
              <a:t>Introduction</a:t>
            </a:r>
            <a:endParaRPr/>
          </a:p>
        </p:txBody>
      </p:sp>
      <p:sp>
        <p:nvSpPr>
          <p:cNvPr id="257" name="Google Shape;257;g2e640b8055a_0_0"/>
          <p:cNvSpPr txBox="1">
            <a:spLocks noGrp="1"/>
          </p:cNvSpPr>
          <p:nvPr>
            <p:ph type="subTitle" idx="1"/>
          </p:nvPr>
        </p:nvSpPr>
        <p:spPr>
          <a:xfrm>
            <a:off x="1876424" y="3602038"/>
            <a:ext cx="8791500" cy="1655700"/>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Clr>
                <a:schemeClr val="dk2"/>
              </a:buClr>
              <a:buSzPts val="2500"/>
              <a:buNone/>
            </a:pPr>
            <a:r>
              <a:rPr lang="en-US"/>
              <a:t>What is </a:t>
            </a:r>
            <a:r>
              <a:rPr lang="en-US">
                <a:solidFill>
                  <a:schemeClr val="dk1"/>
                </a:solidFill>
              </a:rPr>
              <a:t>REWIRE </a:t>
            </a:r>
            <a:r>
              <a:rPr lang="en-US"/>
              <a:t>about?</a:t>
            </a:r>
            <a:endParaRPr/>
          </a:p>
        </p:txBody>
      </p:sp>
      <p:pic>
        <p:nvPicPr>
          <p:cNvPr id="258" name="Google Shape;258;g2e640b8055a_0_0"/>
          <p:cNvPicPr preferRelativeResize="0"/>
          <p:nvPr/>
        </p:nvPicPr>
        <p:blipFill rotWithShape="1">
          <a:blip r:embed="rId3">
            <a:alphaModFix/>
          </a:blip>
          <a:srcRect/>
          <a:stretch/>
        </p:blipFill>
        <p:spPr>
          <a:xfrm>
            <a:off x="2871304" y="6305888"/>
            <a:ext cx="6908365" cy="447012"/>
          </a:xfrm>
          <a:prstGeom prst="rect">
            <a:avLst/>
          </a:prstGeom>
          <a:noFill/>
          <a:ln>
            <a:noFill/>
          </a:ln>
        </p:spPr>
      </p:pic>
      <p:pic>
        <p:nvPicPr>
          <p:cNvPr id="259" name="Google Shape;259;g2e640b8055a_0_0"/>
          <p:cNvPicPr preferRelativeResize="0"/>
          <p:nvPr/>
        </p:nvPicPr>
        <p:blipFill>
          <a:blip r:embed="rId4">
            <a:alphaModFix/>
          </a:blip>
          <a:stretch>
            <a:fillRect/>
          </a:stretch>
        </p:blipFill>
        <p:spPr>
          <a:xfrm>
            <a:off x="10371449" y="64450"/>
            <a:ext cx="1732100" cy="7651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g2e640b8055a_0_50"/>
          <p:cNvSpPr txBox="1">
            <a:spLocks noGrp="1"/>
          </p:cNvSpPr>
          <p:nvPr>
            <p:ph type="title"/>
          </p:nvPr>
        </p:nvSpPr>
        <p:spPr>
          <a:xfrm>
            <a:off x="1141450" y="609600"/>
            <a:ext cx="9906000" cy="614700"/>
          </a:xfrm>
          <a:prstGeom prst="rect">
            <a:avLst/>
          </a:prstGeom>
          <a:noFill/>
          <a:ln>
            <a:noFill/>
          </a:ln>
        </p:spPr>
        <p:txBody>
          <a:bodyPr spcFirstLastPara="1" wrap="square" lIns="91425" tIns="45700" rIns="91425" bIns="45700" anchor="ctr" anchorCtr="0">
            <a:normAutofit/>
          </a:bodyPr>
          <a:lstStyle/>
          <a:p>
            <a:r>
              <a:rPr lang="en-US"/>
              <a:t>Introduction – </a:t>
            </a:r>
            <a:r>
              <a:rPr lang="en-US" sz="2800"/>
              <a:t>Main Drivers</a:t>
            </a:r>
            <a:endParaRPr lang="en-US"/>
          </a:p>
        </p:txBody>
      </p:sp>
      <p:sp>
        <p:nvSpPr>
          <p:cNvPr id="265" name="Google Shape;265;g2e640b8055a_0_50"/>
          <p:cNvSpPr txBox="1">
            <a:spLocks noGrp="1"/>
          </p:cNvSpPr>
          <p:nvPr>
            <p:ph type="body" idx="1"/>
          </p:nvPr>
        </p:nvSpPr>
        <p:spPr>
          <a:xfrm>
            <a:off x="1241461" y="1614316"/>
            <a:ext cx="9904500" cy="4276425"/>
          </a:xfrm>
          <a:prstGeom prst="rect">
            <a:avLst/>
          </a:prstGeom>
          <a:noFill/>
          <a:ln>
            <a:noFill/>
          </a:ln>
        </p:spPr>
        <p:txBody>
          <a:bodyPr spcFirstLastPara="1" wrap="square" lIns="91425" tIns="45700" rIns="91425" bIns="45700" anchor="ctr" anchorCtr="0">
            <a:noAutofit/>
          </a:bodyPr>
          <a:lstStyle/>
          <a:p>
            <a:pPr marL="0" indent="0"/>
            <a:endParaRPr lang="en-US" sz="2000" i="1">
              <a:solidFill>
                <a:srgbClr val="000000"/>
              </a:solidFill>
            </a:endParaRPr>
          </a:p>
          <a:p>
            <a:pPr marL="0" indent="0"/>
            <a:r>
              <a:rPr lang="en-US" sz="2400" i="1">
                <a:solidFill>
                  <a:srgbClr val="000000"/>
                </a:solidFill>
              </a:rPr>
              <a:t>"The EU faces a shortage of approximately 348,000 cybersecurity professionals</a:t>
            </a:r>
            <a:br>
              <a:rPr lang="en-US" sz="2400" i="1"/>
            </a:br>
            <a:r>
              <a:rPr lang="en-US" sz="1400">
                <a:solidFill>
                  <a:srgbClr val="000000"/>
                </a:solidFill>
              </a:rPr>
              <a:t>(</a:t>
            </a:r>
            <a:r>
              <a:rPr lang="en-US" sz="1400">
                <a:solidFill>
                  <a:srgbClr val="000000"/>
                </a:solidFill>
                <a:hlinkClick r:id="rId3"/>
              </a:rPr>
              <a:t>Home | ISC2</a:t>
            </a:r>
            <a:r>
              <a:rPr lang="en-US" sz="1400">
                <a:solidFill>
                  <a:srgbClr val="000000"/>
                </a:solidFill>
              </a:rPr>
              <a:t>) (</a:t>
            </a:r>
            <a:r>
              <a:rPr lang="en-US" sz="1400">
                <a:solidFill>
                  <a:srgbClr val="000000"/>
                </a:solidFill>
                <a:hlinkClick r:id="rId4"/>
              </a:rPr>
              <a:t>Digital Skills and Jobs Platform</a:t>
            </a:r>
            <a:r>
              <a:rPr lang="en-US" sz="1400">
                <a:solidFill>
                  <a:srgbClr val="000000"/>
                </a:solidFill>
              </a:rPr>
              <a:t>)</a:t>
            </a:r>
            <a:r>
              <a:rPr lang="en-US" sz="2400">
                <a:solidFill>
                  <a:srgbClr val="000000"/>
                </a:solidFill>
              </a:rPr>
              <a:t> </a:t>
            </a:r>
            <a:endParaRPr lang="en-US" sz="2400"/>
          </a:p>
          <a:p>
            <a:pPr marL="0" indent="0"/>
            <a:endParaRPr lang="en-US" sz="2400">
              <a:solidFill>
                <a:srgbClr val="000000"/>
              </a:solidFill>
            </a:endParaRPr>
          </a:p>
          <a:p>
            <a:pPr marL="0" indent="0"/>
            <a:r>
              <a:rPr lang="en-US" sz="2400" i="1">
                <a:solidFill>
                  <a:srgbClr val="000000"/>
                </a:solidFill>
              </a:rPr>
              <a:t>"It takes several years to adequately train cybersecurity experts"</a:t>
            </a:r>
            <a:r>
              <a:rPr lang="en-US" sz="2400">
                <a:solidFill>
                  <a:srgbClr val="000000"/>
                </a:solidFill>
              </a:rPr>
              <a:t> </a:t>
            </a:r>
            <a:br>
              <a:rPr lang="en-US" sz="2400"/>
            </a:br>
            <a:r>
              <a:rPr lang="en-US" sz="1400">
                <a:solidFill>
                  <a:srgbClr val="000000"/>
                </a:solidFill>
              </a:rPr>
              <a:t>(</a:t>
            </a:r>
            <a:r>
              <a:rPr lang="en-US" sz="1400">
                <a:solidFill>
                  <a:srgbClr val="000000"/>
                </a:solidFill>
                <a:hlinkClick r:id="rId4"/>
              </a:rPr>
              <a:t>Digital Skills and Jobs Platform</a:t>
            </a:r>
            <a:r>
              <a:rPr lang="en-US" sz="1400">
                <a:solidFill>
                  <a:srgbClr val="000000"/>
                </a:solidFill>
              </a:rPr>
              <a:t>) (</a:t>
            </a:r>
            <a:r>
              <a:rPr lang="en-US" sz="1400">
                <a:solidFill>
                  <a:srgbClr val="000000"/>
                </a:solidFill>
                <a:hlinkClick r:id="rId5"/>
              </a:rPr>
              <a:t>World Economic Forum</a:t>
            </a:r>
            <a:r>
              <a:rPr lang="en-US" sz="1400">
                <a:solidFill>
                  <a:srgbClr val="000000"/>
                </a:solidFill>
              </a:rPr>
              <a:t>) .</a:t>
            </a:r>
          </a:p>
          <a:p>
            <a:pPr marL="0" indent="0"/>
            <a:endParaRPr lang="en-US" sz="1400">
              <a:solidFill>
                <a:srgbClr val="000000"/>
              </a:solidFill>
            </a:endParaRPr>
          </a:p>
          <a:p>
            <a:pPr marL="0" indent="0"/>
            <a:r>
              <a:rPr lang="en-US" sz="2400" i="1">
                <a:solidFill>
                  <a:srgbClr val="000000"/>
                </a:solidFill>
              </a:rPr>
              <a:t>"Over 55% of enterprises report challenges in recruiting ICT specialists"</a:t>
            </a:r>
            <a:br>
              <a:rPr lang="en-US" sz="2400" i="1"/>
            </a:br>
            <a:r>
              <a:rPr lang="en-US" sz="1200">
                <a:solidFill>
                  <a:srgbClr val="000000"/>
                </a:solidFill>
              </a:rPr>
              <a:t>(</a:t>
            </a:r>
            <a:r>
              <a:rPr lang="en-US" sz="1200">
                <a:solidFill>
                  <a:srgbClr val="000000"/>
                </a:solidFill>
                <a:hlinkClick r:id="rId6"/>
              </a:rPr>
              <a:t>The Official Microsoft Blog</a:t>
            </a:r>
            <a:r>
              <a:rPr lang="en-US" sz="1200">
                <a:solidFill>
                  <a:srgbClr val="000000"/>
                </a:solidFill>
              </a:rPr>
              <a:t>)</a:t>
            </a:r>
            <a:endParaRPr lang="en-US" sz="1200"/>
          </a:p>
          <a:p>
            <a:pPr marL="0" indent="0"/>
            <a:endParaRPr lang="en-US" sz="2400">
              <a:solidFill>
                <a:srgbClr val="000000"/>
              </a:solidFill>
            </a:endParaRPr>
          </a:p>
          <a:p>
            <a:pPr marL="228600" indent="0"/>
            <a:endParaRPr lang="en-US" sz="2000" b="1">
              <a:solidFill>
                <a:srgbClr val="000000"/>
              </a:solidFill>
            </a:endParaRPr>
          </a:p>
        </p:txBody>
      </p:sp>
      <p:pic>
        <p:nvPicPr>
          <p:cNvPr id="266" name="Google Shape;266;g2e640b8055a_0_50"/>
          <p:cNvPicPr preferRelativeResize="0"/>
          <p:nvPr/>
        </p:nvPicPr>
        <p:blipFill rotWithShape="1">
          <a:blip r:embed="rId7">
            <a:alphaModFix/>
          </a:blip>
          <a:srcRect/>
          <a:stretch/>
        </p:blipFill>
        <p:spPr>
          <a:xfrm>
            <a:off x="2871304" y="6305888"/>
            <a:ext cx="6908365" cy="447012"/>
          </a:xfrm>
          <a:prstGeom prst="rect">
            <a:avLst/>
          </a:prstGeom>
          <a:noFill/>
          <a:ln>
            <a:noFill/>
          </a:ln>
        </p:spPr>
      </p:pic>
      <p:sp>
        <p:nvSpPr>
          <p:cNvPr id="267" name="Google Shape;267;g2e640b8055a_0_50"/>
          <p:cNvSpPr txBox="1">
            <a:spLocks noGrp="1"/>
          </p:cNvSpPr>
          <p:nvPr>
            <p:ph type="sldNum" idx="12"/>
          </p:nvPr>
        </p:nvSpPr>
        <p:spPr>
          <a:xfrm>
            <a:off x="10276321" y="5883274"/>
            <a:ext cx="7710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pic>
        <p:nvPicPr>
          <p:cNvPr id="268" name="Google Shape;268;g2e640b8055a_0_50"/>
          <p:cNvPicPr preferRelativeResize="0"/>
          <p:nvPr/>
        </p:nvPicPr>
        <p:blipFill>
          <a:blip r:embed="rId8">
            <a:alphaModFix/>
          </a:blip>
          <a:stretch>
            <a:fillRect/>
          </a:stretch>
        </p:blipFill>
        <p:spPr>
          <a:xfrm>
            <a:off x="10371449" y="64450"/>
            <a:ext cx="1732100" cy="765125"/>
          </a:xfrm>
          <a:prstGeom prst="rect">
            <a:avLst/>
          </a:prstGeom>
          <a:noFill/>
          <a:ln>
            <a:noFill/>
          </a:ln>
        </p:spPr>
      </p:pic>
    </p:spTree>
    <p:extLst>
      <p:ext uri="{BB962C8B-B14F-4D97-AF65-F5344CB8AC3E}">
        <p14:creationId xmlns:p14="http://schemas.microsoft.com/office/powerpoint/2010/main" val="1337803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g2e640b8055a_0_50"/>
          <p:cNvSpPr txBox="1">
            <a:spLocks noGrp="1"/>
          </p:cNvSpPr>
          <p:nvPr>
            <p:ph type="title"/>
          </p:nvPr>
        </p:nvSpPr>
        <p:spPr>
          <a:xfrm>
            <a:off x="1141450" y="609600"/>
            <a:ext cx="9906000" cy="614700"/>
          </a:xfrm>
          <a:prstGeom prst="rect">
            <a:avLst/>
          </a:prstGeom>
          <a:noFill/>
          <a:ln>
            <a:noFill/>
          </a:ln>
        </p:spPr>
        <p:txBody>
          <a:bodyPr spcFirstLastPara="1" wrap="square" lIns="91425" tIns="45700" rIns="91425" bIns="45700" anchor="ctr" anchorCtr="0">
            <a:normAutofit/>
          </a:bodyPr>
          <a:lstStyle/>
          <a:p>
            <a:r>
              <a:rPr lang="en-US"/>
              <a:t>Introduction – </a:t>
            </a:r>
            <a:r>
              <a:rPr lang="en-US" sz="2800"/>
              <a:t>Objectives</a:t>
            </a:r>
            <a:r>
              <a:rPr lang="en-US"/>
              <a:t> </a:t>
            </a:r>
          </a:p>
        </p:txBody>
      </p:sp>
      <p:sp>
        <p:nvSpPr>
          <p:cNvPr id="265" name="Google Shape;265;g2e640b8055a_0_50"/>
          <p:cNvSpPr txBox="1">
            <a:spLocks noGrp="1"/>
          </p:cNvSpPr>
          <p:nvPr>
            <p:ph type="body" idx="1"/>
          </p:nvPr>
        </p:nvSpPr>
        <p:spPr>
          <a:xfrm>
            <a:off x="1141400" y="1221770"/>
            <a:ext cx="9904500" cy="4338000"/>
          </a:xfrm>
          <a:prstGeom prst="rect">
            <a:avLst/>
          </a:prstGeom>
          <a:noFill/>
          <a:ln>
            <a:noFill/>
          </a:ln>
        </p:spPr>
        <p:txBody>
          <a:bodyPr spcFirstLastPara="1" wrap="square" lIns="91425" tIns="45700" rIns="91425" bIns="45700" anchor="ctr" anchorCtr="0">
            <a:normAutofit/>
          </a:bodyPr>
          <a:lstStyle/>
          <a:p>
            <a:pPr marL="228600" indent="0"/>
            <a:r>
              <a:rPr lang="en-US" sz="2000" b="1">
                <a:solidFill>
                  <a:srgbClr val="000000"/>
                </a:solidFill>
              </a:rPr>
              <a:t>Aim of the project:</a:t>
            </a:r>
          </a:p>
          <a:p>
            <a:pPr marL="571500" indent="-342900">
              <a:buChar char="•"/>
            </a:pPr>
            <a:r>
              <a:rPr lang="en-US" sz="2000">
                <a:solidFill>
                  <a:srgbClr val="000000"/>
                </a:solidFill>
              </a:rPr>
              <a:t>To develop a </a:t>
            </a:r>
            <a:r>
              <a:rPr lang="en-US" sz="2000" b="1">
                <a:solidFill>
                  <a:srgbClr val="000000"/>
                </a:solidFill>
              </a:rPr>
              <a:t>Blueprint for the Cybersecurity industry</a:t>
            </a:r>
            <a:r>
              <a:rPr lang="en-US" sz="2000">
                <a:solidFill>
                  <a:srgbClr val="000000"/>
                </a:solidFill>
              </a:rPr>
              <a:t> and a concrete </a:t>
            </a:r>
            <a:r>
              <a:rPr lang="en-US" sz="2000" b="1">
                <a:solidFill>
                  <a:srgbClr val="000000"/>
                </a:solidFill>
              </a:rPr>
              <a:t>European Cybersecurity Skills Strategy</a:t>
            </a:r>
            <a:endParaRPr lang="en-US"/>
          </a:p>
          <a:p>
            <a:pPr marL="571500" indent="-342900">
              <a:buChar char="•"/>
            </a:pPr>
            <a:r>
              <a:rPr lang="en-US" sz="2000">
                <a:solidFill>
                  <a:srgbClr val="000000"/>
                </a:solidFill>
              </a:rPr>
              <a:t>Set up a </a:t>
            </a:r>
            <a:r>
              <a:rPr lang="en-US" sz="2000" b="1">
                <a:solidFill>
                  <a:srgbClr val="000000"/>
                </a:solidFill>
              </a:rPr>
              <a:t>sustainable sectoral alliance</a:t>
            </a:r>
            <a:r>
              <a:rPr lang="en-US" sz="2000">
                <a:solidFill>
                  <a:srgbClr val="000000"/>
                </a:solidFill>
              </a:rPr>
              <a:t> delivering </a:t>
            </a:r>
            <a:r>
              <a:rPr lang="en-US" sz="2000" b="1">
                <a:solidFill>
                  <a:srgbClr val="000000"/>
                </a:solidFill>
              </a:rPr>
              <a:t>innovative relevant instruments</a:t>
            </a:r>
            <a:r>
              <a:rPr lang="en-US" sz="2000">
                <a:solidFill>
                  <a:srgbClr val="000000"/>
                </a:solidFill>
              </a:rPr>
              <a:t> to address cyber-security skills shortages and gaps</a:t>
            </a:r>
            <a:endParaRPr lang="en-US" b="1"/>
          </a:p>
          <a:p>
            <a:pPr marL="571500" indent="-342900">
              <a:buChar char="•"/>
            </a:pPr>
            <a:r>
              <a:rPr lang="en-US" sz="2000" b="1">
                <a:solidFill>
                  <a:srgbClr val="000000"/>
                </a:solidFill>
              </a:rPr>
              <a:t>Match skills' demand and supply</a:t>
            </a:r>
            <a:r>
              <a:rPr lang="en-US" sz="2000">
                <a:solidFill>
                  <a:srgbClr val="000000"/>
                </a:solidFill>
              </a:rPr>
              <a:t>,</a:t>
            </a:r>
            <a:endParaRPr lang="en-US">
              <a:solidFill>
                <a:srgbClr val="17406D"/>
              </a:solidFill>
            </a:endParaRPr>
          </a:p>
          <a:p>
            <a:pPr marL="571500" indent="-342900">
              <a:buChar char="•"/>
            </a:pPr>
            <a:r>
              <a:rPr lang="en-US" sz="2000" b="1">
                <a:solidFill>
                  <a:srgbClr val="000000"/>
                </a:solidFill>
              </a:rPr>
              <a:t>Define a new common Cybersecurity Skills Framework</a:t>
            </a:r>
            <a:r>
              <a:rPr lang="en-US" sz="2000">
                <a:solidFill>
                  <a:srgbClr val="000000"/>
                </a:solidFill>
              </a:rPr>
              <a:t>, </a:t>
            </a:r>
          </a:p>
        </p:txBody>
      </p:sp>
      <p:pic>
        <p:nvPicPr>
          <p:cNvPr id="266" name="Google Shape;266;g2e640b8055a_0_50"/>
          <p:cNvPicPr preferRelativeResize="0"/>
          <p:nvPr/>
        </p:nvPicPr>
        <p:blipFill rotWithShape="1">
          <a:blip r:embed="rId3">
            <a:alphaModFix/>
          </a:blip>
          <a:srcRect/>
          <a:stretch/>
        </p:blipFill>
        <p:spPr>
          <a:xfrm>
            <a:off x="2871304" y="6305888"/>
            <a:ext cx="6908365" cy="447012"/>
          </a:xfrm>
          <a:prstGeom prst="rect">
            <a:avLst/>
          </a:prstGeom>
          <a:noFill/>
          <a:ln>
            <a:noFill/>
          </a:ln>
        </p:spPr>
      </p:pic>
      <p:sp>
        <p:nvSpPr>
          <p:cNvPr id="267" name="Google Shape;267;g2e640b8055a_0_50"/>
          <p:cNvSpPr txBox="1">
            <a:spLocks noGrp="1"/>
          </p:cNvSpPr>
          <p:nvPr>
            <p:ph type="sldNum" idx="12"/>
          </p:nvPr>
        </p:nvSpPr>
        <p:spPr>
          <a:xfrm>
            <a:off x="10276321" y="5883274"/>
            <a:ext cx="7710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pic>
        <p:nvPicPr>
          <p:cNvPr id="268" name="Google Shape;268;g2e640b8055a_0_50"/>
          <p:cNvPicPr preferRelativeResize="0"/>
          <p:nvPr/>
        </p:nvPicPr>
        <p:blipFill>
          <a:blip r:embed="rId4">
            <a:alphaModFix/>
          </a:blip>
          <a:stretch>
            <a:fillRect/>
          </a:stretch>
        </p:blipFill>
        <p:spPr>
          <a:xfrm>
            <a:off x="10371449" y="64450"/>
            <a:ext cx="1732100" cy="765125"/>
          </a:xfrm>
          <a:prstGeom prst="rect">
            <a:avLst/>
          </a:prstGeom>
          <a:noFill/>
          <a:ln>
            <a:noFill/>
          </a:ln>
        </p:spPr>
      </p:pic>
    </p:spTree>
    <p:extLst>
      <p:ext uri="{BB962C8B-B14F-4D97-AF65-F5344CB8AC3E}">
        <p14:creationId xmlns:p14="http://schemas.microsoft.com/office/powerpoint/2010/main" val="4188821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g2e640b8055a_0_50"/>
          <p:cNvSpPr txBox="1">
            <a:spLocks noGrp="1"/>
          </p:cNvSpPr>
          <p:nvPr>
            <p:ph type="title"/>
          </p:nvPr>
        </p:nvSpPr>
        <p:spPr>
          <a:xfrm>
            <a:off x="1141450" y="609600"/>
            <a:ext cx="9906000" cy="614700"/>
          </a:xfrm>
          <a:prstGeom prst="rect">
            <a:avLst/>
          </a:prstGeom>
          <a:noFill/>
          <a:ln>
            <a:noFill/>
          </a:ln>
        </p:spPr>
        <p:txBody>
          <a:bodyPr spcFirstLastPara="1" wrap="square" lIns="91425" tIns="45700" rIns="91425" bIns="45700" anchor="ctr" anchorCtr="0">
            <a:normAutofit/>
          </a:bodyPr>
          <a:lstStyle/>
          <a:p>
            <a:r>
              <a:rPr lang="en-US"/>
              <a:t>Main outcomes</a:t>
            </a:r>
          </a:p>
        </p:txBody>
      </p:sp>
      <p:sp>
        <p:nvSpPr>
          <p:cNvPr id="265" name="Google Shape;265;g2e640b8055a_0_50"/>
          <p:cNvSpPr txBox="1">
            <a:spLocks noGrp="1"/>
          </p:cNvSpPr>
          <p:nvPr>
            <p:ph type="body" idx="1"/>
          </p:nvPr>
        </p:nvSpPr>
        <p:spPr>
          <a:xfrm>
            <a:off x="1141400" y="1453229"/>
            <a:ext cx="9904500" cy="4338000"/>
          </a:xfrm>
          <a:prstGeom prst="rect">
            <a:avLst/>
          </a:prstGeom>
          <a:noFill/>
          <a:ln>
            <a:noFill/>
          </a:ln>
        </p:spPr>
        <p:txBody>
          <a:bodyPr spcFirstLastPara="1" wrap="square" lIns="91425" tIns="45700" rIns="91425" bIns="45700" anchor="ctr" anchorCtr="0">
            <a:normAutofit fontScale="92500" lnSpcReduction="20000"/>
          </a:bodyPr>
          <a:lstStyle/>
          <a:p>
            <a:pPr marL="0" indent="0"/>
            <a:r>
              <a:rPr lang="en-US" sz="2000" b="1">
                <a:solidFill>
                  <a:srgbClr val="000000"/>
                </a:solidFill>
              </a:rPr>
              <a:t>Creation of:</a:t>
            </a:r>
          </a:p>
          <a:p>
            <a:pPr marL="285750" indent="-285750">
              <a:buChar char="•"/>
            </a:pPr>
            <a:r>
              <a:rPr lang="en-US" sz="2000" b="1">
                <a:solidFill>
                  <a:srgbClr val="000000"/>
                </a:solidFill>
              </a:rPr>
              <a:t>REWIRE Strategy &amp; Blueprint</a:t>
            </a:r>
            <a:endParaRPr lang="en-US" b="1"/>
          </a:p>
          <a:p>
            <a:pPr marL="285750" indent="-285750">
              <a:buChar char="•"/>
            </a:pPr>
            <a:r>
              <a:rPr lang="en-US" sz="2000" b="1" err="1">
                <a:solidFill>
                  <a:srgbClr val="000000"/>
                </a:solidFill>
              </a:rPr>
              <a:t>CyberABILITY</a:t>
            </a:r>
            <a:r>
              <a:rPr lang="en-US" sz="2000" b="1">
                <a:solidFill>
                  <a:srgbClr val="000000"/>
                </a:solidFill>
              </a:rPr>
              <a:t> Platform</a:t>
            </a:r>
            <a:endParaRPr lang="en-US" b="1"/>
          </a:p>
          <a:p>
            <a:pPr marL="1200150" lvl="1" indent="-285750">
              <a:buChar char="•"/>
            </a:pPr>
            <a:r>
              <a:rPr lang="en-US" sz="2000">
                <a:solidFill>
                  <a:srgbClr val="000000"/>
                </a:solidFill>
              </a:rPr>
              <a:t>Job Ads Analyzer</a:t>
            </a:r>
            <a:endParaRPr lang="en-US"/>
          </a:p>
          <a:p>
            <a:pPr marL="1200150" lvl="1" indent="-285750">
              <a:buChar char="•"/>
            </a:pPr>
            <a:r>
              <a:rPr lang="en-US" sz="2000" err="1">
                <a:solidFill>
                  <a:srgbClr val="000000"/>
                </a:solidFill>
              </a:rPr>
              <a:t>CyberSecurity</a:t>
            </a:r>
            <a:r>
              <a:rPr lang="en-US" sz="2000">
                <a:solidFill>
                  <a:srgbClr val="000000"/>
                </a:solidFill>
              </a:rPr>
              <a:t> Profiler</a:t>
            </a:r>
            <a:endParaRPr lang="en-US"/>
          </a:p>
          <a:p>
            <a:pPr marL="1200150" lvl="1" indent="-285750">
              <a:buChar char="•"/>
            </a:pPr>
            <a:r>
              <a:rPr lang="en-US" sz="2000">
                <a:solidFill>
                  <a:srgbClr val="000000"/>
                </a:solidFill>
              </a:rPr>
              <a:t>12 ECSF Roles</a:t>
            </a:r>
            <a:endParaRPr lang="en-US"/>
          </a:p>
          <a:p>
            <a:pPr marL="1200150" lvl="1" indent="-285750">
              <a:buChar char="•"/>
            </a:pPr>
            <a:r>
              <a:rPr lang="en-US" sz="2000">
                <a:solidFill>
                  <a:srgbClr val="000000"/>
                </a:solidFill>
              </a:rPr>
              <a:t>Career Path / Development</a:t>
            </a:r>
            <a:endParaRPr lang="en-US"/>
          </a:p>
          <a:p>
            <a:pPr marL="285750" indent="-285750">
              <a:buSzPts val="1750"/>
              <a:buFont typeface="Arial,Sans-Serif"/>
              <a:buChar char="•"/>
            </a:pPr>
            <a:r>
              <a:rPr lang="en-US" sz="2000" b="1">
                <a:solidFill>
                  <a:srgbClr val="000000"/>
                </a:solidFill>
              </a:rPr>
              <a:t>Training</a:t>
            </a:r>
            <a:endParaRPr lang="en-US" sz="2000" b="1"/>
          </a:p>
          <a:p>
            <a:pPr marL="1200150" lvl="1" indent="-285750">
              <a:buFont typeface="Arial,Sans-Serif"/>
              <a:buChar char="•"/>
            </a:pPr>
            <a:r>
              <a:rPr lang="en-US" sz="2000">
                <a:solidFill>
                  <a:srgbClr val="000000"/>
                </a:solidFill>
              </a:rPr>
              <a:t>Cyber Range</a:t>
            </a:r>
            <a:endParaRPr lang="en-US" sz="2000"/>
          </a:p>
          <a:p>
            <a:pPr marL="1200150" lvl="1" indent="-285750">
              <a:buFont typeface="Arial,Sans-Serif"/>
              <a:buChar char="•"/>
            </a:pPr>
            <a:r>
              <a:rPr lang="en-US" sz="2000">
                <a:solidFill>
                  <a:srgbClr val="000000"/>
                </a:solidFill>
              </a:rPr>
              <a:t>Online Courses</a:t>
            </a:r>
            <a:endParaRPr lang="en-US" sz="2000"/>
          </a:p>
          <a:p>
            <a:pPr marL="1200150" lvl="1" indent="-285750">
              <a:buFont typeface="Arial,Sans-Serif"/>
              <a:buChar char="•"/>
            </a:pPr>
            <a:r>
              <a:rPr lang="en-US" sz="2000">
                <a:solidFill>
                  <a:srgbClr val="000000"/>
                </a:solidFill>
              </a:rPr>
              <a:t>Certification</a:t>
            </a:r>
            <a:endParaRPr lang="en-US"/>
          </a:p>
          <a:p>
            <a:pPr marL="0" lvl="0" indent="0" algn="l">
              <a:lnSpc>
                <a:spcPct val="120000"/>
              </a:lnSpc>
              <a:spcBef>
                <a:spcPts val="0"/>
              </a:spcBef>
              <a:spcAft>
                <a:spcPts val="0"/>
              </a:spcAft>
              <a:buSzPts val="2250"/>
              <a:buNone/>
            </a:pPr>
            <a:endParaRPr/>
          </a:p>
        </p:txBody>
      </p:sp>
      <p:pic>
        <p:nvPicPr>
          <p:cNvPr id="266" name="Google Shape;266;g2e640b8055a_0_50"/>
          <p:cNvPicPr preferRelativeResize="0"/>
          <p:nvPr/>
        </p:nvPicPr>
        <p:blipFill rotWithShape="1">
          <a:blip r:embed="rId3">
            <a:alphaModFix/>
          </a:blip>
          <a:srcRect/>
          <a:stretch/>
        </p:blipFill>
        <p:spPr>
          <a:xfrm>
            <a:off x="2871304" y="6305888"/>
            <a:ext cx="6908365" cy="447012"/>
          </a:xfrm>
          <a:prstGeom prst="rect">
            <a:avLst/>
          </a:prstGeom>
          <a:noFill/>
          <a:ln>
            <a:noFill/>
          </a:ln>
        </p:spPr>
      </p:pic>
      <p:sp>
        <p:nvSpPr>
          <p:cNvPr id="267" name="Google Shape;267;g2e640b8055a_0_50"/>
          <p:cNvSpPr txBox="1">
            <a:spLocks noGrp="1"/>
          </p:cNvSpPr>
          <p:nvPr>
            <p:ph type="sldNum" idx="12"/>
          </p:nvPr>
        </p:nvSpPr>
        <p:spPr>
          <a:xfrm>
            <a:off x="10276321" y="5883274"/>
            <a:ext cx="7710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pic>
        <p:nvPicPr>
          <p:cNvPr id="268" name="Google Shape;268;g2e640b8055a_0_50"/>
          <p:cNvPicPr preferRelativeResize="0"/>
          <p:nvPr/>
        </p:nvPicPr>
        <p:blipFill>
          <a:blip r:embed="rId4">
            <a:alphaModFix/>
          </a:blip>
          <a:stretch>
            <a:fillRect/>
          </a:stretch>
        </p:blipFill>
        <p:spPr>
          <a:xfrm>
            <a:off x="10371449" y="64450"/>
            <a:ext cx="1732100" cy="765125"/>
          </a:xfrm>
          <a:prstGeom prst="rect">
            <a:avLst/>
          </a:prstGeom>
          <a:noFill/>
          <a:ln>
            <a:noFill/>
          </a:ln>
        </p:spPr>
      </p:pic>
      <p:pic>
        <p:nvPicPr>
          <p:cNvPr id="2" name="Picture 1" descr="A white paper with blue text&#10;&#10;Description automatically generated">
            <a:extLst>
              <a:ext uri="{FF2B5EF4-FFF2-40B4-BE49-F238E27FC236}">
                <a16:creationId xmlns:a16="http://schemas.microsoft.com/office/drawing/2014/main" id="{C9DDD233-D776-C33E-0C6A-1017539190C6}"/>
              </a:ext>
            </a:extLst>
          </p:cNvPr>
          <p:cNvPicPr>
            <a:picLocks noChangeAspect="1"/>
          </p:cNvPicPr>
          <p:nvPr/>
        </p:nvPicPr>
        <p:blipFill rotWithShape="1">
          <a:blip r:embed="rId5"/>
          <a:srcRect l="4919" r="2476" b="-151"/>
          <a:stretch/>
        </p:blipFill>
        <p:spPr>
          <a:xfrm>
            <a:off x="5132728" y="448525"/>
            <a:ext cx="2068120" cy="2789049"/>
          </a:xfrm>
          <a:prstGeom prst="rect">
            <a:avLst/>
          </a:prstGeom>
        </p:spPr>
      </p:pic>
      <p:pic>
        <p:nvPicPr>
          <p:cNvPr id="4" name="Picture 3" descr="A screenshot of a computer&#10;&#10;Description automatically generated">
            <a:extLst>
              <a:ext uri="{FF2B5EF4-FFF2-40B4-BE49-F238E27FC236}">
                <a16:creationId xmlns:a16="http://schemas.microsoft.com/office/drawing/2014/main" id="{17B3260A-1FC1-E5A8-01ED-5042FCF0915B}"/>
              </a:ext>
            </a:extLst>
          </p:cNvPr>
          <p:cNvPicPr>
            <a:picLocks noChangeAspect="1"/>
          </p:cNvPicPr>
          <p:nvPr/>
        </p:nvPicPr>
        <p:blipFill>
          <a:blip r:embed="rId6"/>
          <a:stretch>
            <a:fillRect/>
          </a:stretch>
        </p:blipFill>
        <p:spPr>
          <a:xfrm>
            <a:off x="7850147" y="848239"/>
            <a:ext cx="4253262" cy="1992718"/>
          </a:xfrm>
          <a:prstGeom prst="rect">
            <a:avLst/>
          </a:prstGeom>
        </p:spPr>
      </p:pic>
      <p:pic>
        <p:nvPicPr>
          <p:cNvPr id="6" name="Picture 5" descr="A screenshot of a computer&#10;&#10;Description automatically generated">
            <a:extLst>
              <a:ext uri="{FF2B5EF4-FFF2-40B4-BE49-F238E27FC236}">
                <a16:creationId xmlns:a16="http://schemas.microsoft.com/office/drawing/2014/main" id="{FA22B294-2B5E-FBFE-3D2D-E451DCCF6D24}"/>
              </a:ext>
            </a:extLst>
          </p:cNvPr>
          <p:cNvPicPr>
            <a:picLocks noChangeAspect="1"/>
          </p:cNvPicPr>
          <p:nvPr/>
        </p:nvPicPr>
        <p:blipFill>
          <a:blip r:embed="rId7"/>
          <a:stretch>
            <a:fillRect/>
          </a:stretch>
        </p:blipFill>
        <p:spPr>
          <a:xfrm>
            <a:off x="7455682" y="2175260"/>
            <a:ext cx="4254280" cy="1986820"/>
          </a:xfrm>
          <a:prstGeom prst="rect">
            <a:avLst/>
          </a:prstGeom>
        </p:spPr>
      </p:pic>
      <p:pic>
        <p:nvPicPr>
          <p:cNvPr id="10" name="Picture 9" descr="A screenshot of a computer">
            <a:extLst>
              <a:ext uri="{FF2B5EF4-FFF2-40B4-BE49-F238E27FC236}">
                <a16:creationId xmlns:a16="http://schemas.microsoft.com/office/drawing/2014/main" id="{4EE76990-1099-4DA1-7CA7-09A17C1BE30C}"/>
              </a:ext>
            </a:extLst>
          </p:cNvPr>
          <p:cNvPicPr>
            <a:picLocks noChangeAspect="1"/>
          </p:cNvPicPr>
          <p:nvPr/>
        </p:nvPicPr>
        <p:blipFill>
          <a:blip r:embed="rId8"/>
          <a:stretch>
            <a:fillRect/>
          </a:stretch>
        </p:blipFill>
        <p:spPr>
          <a:xfrm>
            <a:off x="6738818" y="2906284"/>
            <a:ext cx="4498544" cy="2110426"/>
          </a:xfrm>
          <a:prstGeom prst="rect">
            <a:avLst/>
          </a:prstGeom>
        </p:spPr>
      </p:pic>
      <p:pic>
        <p:nvPicPr>
          <p:cNvPr id="8" name="Picture 7" descr="A screenshot of a computer&#10;&#10;Description automatically generated">
            <a:extLst>
              <a:ext uri="{FF2B5EF4-FFF2-40B4-BE49-F238E27FC236}">
                <a16:creationId xmlns:a16="http://schemas.microsoft.com/office/drawing/2014/main" id="{6179A66F-79D6-E56F-21C7-DC6C59B80AFD}"/>
              </a:ext>
            </a:extLst>
          </p:cNvPr>
          <p:cNvPicPr>
            <a:picLocks noChangeAspect="1"/>
          </p:cNvPicPr>
          <p:nvPr/>
        </p:nvPicPr>
        <p:blipFill>
          <a:blip r:embed="rId9"/>
          <a:stretch>
            <a:fillRect/>
          </a:stretch>
        </p:blipFill>
        <p:spPr>
          <a:xfrm>
            <a:off x="6095941" y="4196628"/>
            <a:ext cx="4359508" cy="2103302"/>
          </a:xfrm>
          <a:prstGeom prst="rect">
            <a:avLst/>
          </a:prstGeom>
        </p:spPr>
      </p:pic>
    </p:spTree>
    <p:extLst>
      <p:ext uri="{BB962C8B-B14F-4D97-AF65-F5344CB8AC3E}">
        <p14:creationId xmlns:p14="http://schemas.microsoft.com/office/powerpoint/2010/main" val="2392234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g2e640b8055a_0_50"/>
          <p:cNvSpPr txBox="1">
            <a:spLocks noGrp="1"/>
          </p:cNvSpPr>
          <p:nvPr>
            <p:ph type="title"/>
          </p:nvPr>
        </p:nvSpPr>
        <p:spPr>
          <a:xfrm>
            <a:off x="1141450" y="447855"/>
            <a:ext cx="9906000" cy="614700"/>
          </a:xfrm>
          <a:prstGeom prst="rect">
            <a:avLst/>
          </a:prstGeom>
          <a:noFill/>
          <a:ln>
            <a:noFill/>
          </a:ln>
        </p:spPr>
        <p:txBody>
          <a:bodyPr spcFirstLastPara="1" wrap="square" lIns="91425" tIns="45700" rIns="91425" bIns="45700" anchor="ctr" anchorCtr="0">
            <a:normAutofit/>
          </a:bodyPr>
          <a:lstStyle/>
          <a:p>
            <a:r>
              <a:rPr lang="en-US"/>
              <a:t>Introduction – </a:t>
            </a:r>
            <a:r>
              <a:rPr lang="en-US" sz="2800"/>
              <a:t>General Info</a:t>
            </a:r>
            <a:endParaRPr lang="en-US"/>
          </a:p>
        </p:txBody>
      </p:sp>
      <p:sp>
        <p:nvSpPr>
          <p:cNvPr id="265" name="Google Shape;265;g2e640b8055a_0_50"/>
          <p:cNvSpPr txBox="1">
            <a:spLocks noGrp="1"/>
          </p:cNvSpPr>
          <p:nvPr>
            <p:ph type="body" idx="1"/>
          </p:nvPr>
        </p:nvSpPr>
        <p:spPr>
          <a:xfrm>
            <a:off x="587870" y="1217439"/>
            <a:ext cx="7654310" cy="4841926"/>
          </a:xfrm>
          <a:prstGeom prst="rect">
            <a:avLst/>
          </a:prstGeom>
          <a:noFill/>
          <a:ln>
            <a:noFill/>
          </a:ln>
        </p:spPr>
        <p:txBody>
          <a:bodyPr spcFirstLastPara="1" wrap="square" lIns="91425" tIns="45700" rIns="91425" bIns="45700" anchor="ctr" anchorCtr="0">
            <a:normAutofit fontScale="92500" lnSpcReduction="10000"/>
          </a:bodyPr>
          <a:lstStyle/>
          <a:p>
            <a:pPr>
              <a:buChar char="•"/>
            </a:pPr>
            <a:r>
              <a:rPr lang="en-US" sz="2000">
                <a:solidFill>
                  <a:srgbClr val="000000"/>
                </a:solidFill>
              </a:rPr>
              <a:t>Title: </a:t>
            </a:r>
            <a:r>
              <a:rPr lang="en-US" sz="2000" b="1">
                <a:solidFill>
                  <a:srgbClr val="333333"/>
                </a:solidFill>
              </a:rPr>
              <a:t>Cybersecurity Skills Alliance – A New Vision for Europe: REWIRE</a:t>
            </a:r>
            <a:endParaRPr lang="en-US">
              <a:solidFill>
                <a:srgbClr val="17406D"/>
              </a:solidFill>
            </a:endParaRPr>
          </a:p>
          <a:p>
            <a:pPr>
              <a:buChar char="•"/>
            </a:pPr>
            <a:r>
              <a:rPr lang="en-US" sz="2000">
                <a:solidFill>
                  <a:srgbClr val="333333"/>
                </a:solidFill>
              </a:rPr>
              <a:t>Funding Scheme: </a:t>
            </a:r>
            <a:r>
              <a:rPr lang="en-US" sz="2000" b="1">
                <a:solidFill>
                  <a:srgbClr val="333333"/>
                </a:solidFill>
              </a:rPr>
              <a:t>EU Erasmus+ </a:t>
            </a:r>
            <a:r>
              <a:rPr lang="en-US" sz="2000" b="1" err="1">
                <a:solidFill>
                  <a:srgbClr val="333333"/>
                </a:solidFill>
              </a:rPr>
              <a:t>Programme</a:t>
            </a:r>
            <a:endParaRPr lang="en-US" sz="2000" b="1">
              <a:solidFill>
                <a:srgbClr val="333333"/>
              </a:solidFill>
            </a:endParaRPr>
          </a:p>
          <a:p>
            <a:pPr>
              <a:buChar char="•"/>
            </a:pPr>
            <a:r>
              <a:rPr lang="en-US" sz="2000">
                <a:solidFill>
                  <a:srgbClr val="000000"/>
                </a:solidFill>
              </a:rPr>
              <a:t>Consortium:</a:t>
            </a:r>
            <a:r>
              <a:rPr lang="en-US" sz="2000" b="1">
                <a:solidFill>
                  <a:srgbClr val="000000"/>
                </a:solidFill>
              </a:rPr>
              <a:t> 25 partners from Academia and VET, Cybersecurity industry, non-cyber industries, Certification partners, umbrella organizations</a:t>
            </a:r>
            <a:endParaRPr lang="en-US" b="1">
              <a:solidFill>
                <a:srgbClr val="17406D"/>
              </a:solidFill>
            </a:endParaRPr>
          </a:p>
          <a:p>
            <a:pPr marL="514350" indent="-285750">
              <a:buFont typeface="Arial,Sans-Serif"/>
              <a:buChar char="•"/>
            </a:pPr>
            <a:r>
              <a:rPr lang="en-US" sz="2000">
                <a:solidFill>
                  <a:srgbClr val="000000"/>
                </a:solidFill>
              </a:rPr>
              <a:t>Duration: </a:t>
            </a:r>
            <a:r>
              <a:rPr lang="en-US" sz="2000" b="1">
                <a:solidFill>
                  <a:srgbClr val="000000"/>
                </a:solidFill>
              </a:rPr>
              <a:t>4 years, November 2020 – October 2024</a:t>
            </a:r>
            <a:endParaRPr lang="en-US" sz="2000" b="1">
              <a:solidFill>
                <a:srgbClr val="17406D"/>
              </a:solidFill>
            </a:endParaRPr>
          </a:p>
          <a:p>
            <a:pPr marL="514350" indent="-285750">
              <a:buFont typeface="Arial,Sans-Serif"/>
              <a:buChar char="•"/>
            </a:pPr>
            <a:r>
              <a:rPr lang="en-US" sz="2000">
                <a:solidFill>
                  <a:srgbClr val="000000"/>
                </a:solidFill>
              </a:rPr>
              <a:t>EU GRANT:</a:t>
            </a:r>
            <a:r>
              <a:rPr lang="en-US" sz="2000" b="1">
                <a:solidFill>
                  <a:srgbClr val="000000"/>
                </a:solidFill>
              </a:rPr>
              <a:t> ~4M€</a:t>
            </a:r>
          </a:p>
          <a:p>
            <a:pPr marL="514350" indent="-285750">
              <a:buFont typeface="Arial,Sans-Serif"/>
              <a:buChar char="•"/>
            </a:pPr>
            <a:r>
              <a:rPr lang="en-US" sz="2000">
                <a:solidFill>
                  <a:srgbClr val="000000"/>
                </a:solidFill>
              </a:rPr>
              <a:t>Outreach: </a:t>
            </a:r>
            <a:r>
              <a:rPr lang="en-US" sz="2000" b="1">
                <a:solidFill>
                  <a:srgbClr val="000000"/>
                </a:solidFill>
              </a:rPr>
              <a:t>26 EU countries and 160 stakeholder organizations</a:t>
            </a:r>
            <a:endParaRPr lang="en-US" sz="2000" b="1">
              <a:solidFill>
                <a:srgbClr val="17406D"/>
              </a:solidFill>
            </a:endParaRPr>
          </a:p>
          <a:p>
            <a:pPr marL="514350" indent="-285750">
              <a:lnSpc>
                <a:spcPct val="109999"/>
              </a:lnSpc>
              <a:buFont typeface="Arial,Sans-Serif"/>
              <a:buChar char="•"/>
            </a:pPr>
            <a:r>
              <a:rPr lang="en-US" sz="2000">
                <a:solidFill>
                  <a:srgbClr val="000000"/>
                </a:solidFill>
              </a:rPr>
              <a:t>Builds upon:</a:t>
            </a:r>
            <a:r>
              <a:rPr lang="en-US" sz="2000" b="1">
                <a:solidFill>
                  <a:srgbClr val="000000"/>
                </a:solidFill>
              </a:rPr>
              <a:t> 4 cybersecurity pilot projects</a:t>
            </a:r>
            <a:r>
              <a:rPr lang="en-US" sz="2000">
                <a:solidFill>
                  <a:srgbClr val="000000"/>
                </a:solidFill>
              </a:rPr>
              <a:t> </a:t>
            </a:r>
            <a:r>
              <a:rPr lang="en-US" sz="2000" b="1">
                <a:solidFill>
                  <a:srgbClr val="000000"/>
                </a:solidFill>
              </a:rPr>
              <a:t>CONCORDIA, SPARTA, ECHO, CyberSec4Europe</a:t>
            </a:r>
          </a:p>
          <a:p>
            <a:pPr>
              <a:buChar char="•"/>
            </a:pPr>
            <a:endParaRPr lang="en-US" sz="2000" b="1">
              <a:solidFill>
                <a:srgbClr val="000000"/>
              </a:solidFill>
            </a:endParaRPr>
          </a:p>
        </p:txBody>
      </p:sp>
      <p:pic>
        <p:nvPicPr>
          <p:cNvPr id="266" name="Google Shape;266;g2e640b8055a_0_50"/>
          <p:cNvPicPr preferRelativeResize="0"/>
          <p:nvPr/>
        </p:nvPicPr>
        <p:blipFill rotWithShape="1">
          <a:blip r:embed="rId3">
            <a:alphaModFix/>
          </a:blip>
          <a:srcRect/>
          <a:stretch/>
        </p:blipFill>
        <p:spPr>
          <a:xfrm>
            <a:off x="2871304" y="6305888"/>
            <a:ext cx="6908365" cy="447012"/>
          </a:xfrm>
          <a:prstGeom prst="rect">
            <a:avLst/>
          </a:prstGeom>
          <a:noFill/>
          <a:ln>
            <a:noFill/>
          </a:ln>
        </p:spPr>
      </p:pic>
      <p:sp>
        <p:nvSpPr>
          <p:cNvPr id="267" name="Google Shape;267;g2e640b8055a_0_50"/>
          <p:cNvSpPr txBox="1">
            <a:spLocks noGrp="1"/>
          </p:cNvSpPr>
          <p:nvPr>
            <p:ph type="sldNum" idx="12"/>
          </p:nvPr>
        </p:nvSpPr>
        <p:spPr>
          <a:xfrm>
            <a:off x="10276321" y="5883274"/>
            <a:ext cx="7710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pic>
        <p:nvPicPr>
          <p:cNvPr id="268" name="Google Shape;268;g2e640b8055a_0_50"/>
          <p:cNvPicPr preferRelativeResize="0"/>
          <p:nvPr/>
        </p:nvPicPr>
        <p:blipFill>
          <a:blip r:embed="rId4">
            <a:alphaModFix/>
          </a:blip>
          <a:stretch>
            <a:fillRect/>
          </a:stretch>
        </p:blipFill>
        <p:spPr>
          <a:xfrm>
            <a:off x="10371449" y="64450"/>
            <a:ext cx="1732100" cy="765125"/>
          </a:xfrm>
          <a:prstGeom prst="rect">
            <a:avLst/>
          </a:prstGeom>
          <a:noFill/>
          <a:ln>
            <a:noFill/>
          </a:ln>
        </p:spPr>
      </p:pic>
      <p:pic>
        <p:nvPicPr>
          <p:cNvPr id="2" name="Picture 1" descr="A map of europe with orange pins&#10;&#10;Description automatically generated">
            <a:extLst>
              <a:ext uri="{FF2B5EF4-FFF2-40B4-BE49-F238E27FC236}">
                <a16:creationId xmlns:a16="http://schemas.microsoft.com/office/drawing/2014/main" id="{0734A40C-398F-CE45-5230-DAAFB6200AC1}"/>
              </a:ext>
            </a:extLst>
          </p:cNvPr>
          <p:cNvPicPr>
            <a:picLocks noChangeAspect="1"/>
          </p:cNvPicPr>
          <p:nvPr/>
        </p:nvPicPr>
        <p:blipFill>
          <a:blip r:embed="rId5"/>
          <a:stretch>
            <a:fillRect/>
          </a:stretch>
        </p:blipFill>
        <p:spPr>
          <a:xfrm>
            <a:off x="7949845" y="1277839"/>
            <a:ext cx="4086991" cy="3827253"/>
          </a:xfrm>
          <a:prstGeom prst="rect">
            <a:avLst/>
          </a:prstGeom>
        </p:spPr>
      </p:pic>
      <p:sp>
        <p:nvSpPr>
          <p:cNvPr id="4" name="TextBox 3">
            <a:extLst>
              <a:ext uri="{FF2B5EF4-FFF2-40B4-BE49-F238E27FC236}">
                <a16:creationId xmlns:a16="http://schemas.microsoft.com/office/drawing/2014/main" id="{ED2C1A15-B3E8-C04B-6DE7-BC5D856D69DD}"/>
              </a:ext>
            </a:extLst>
          </p:cNvPr>
          <p:cNvSpPr txBox="1"/>
          <p:nvPr/>
        </p:nvSpPr>
        <p:spPr>
          <a:xfrm>
            <a:off x="8082689" y="910425"/>
            <a:ext cx="4076699" cy="10464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solidFill>
                  <a:srgbClr val="002060"/>
                </a:solidFill>
              </a:rPr>
              <a:t>Participants map</a:t>
            </a:r>
            <a:endParaRPr lang="en-US" sz="2000">
              <a:solidFill>
                <a:srgbClr val="002060"/>
              </a:solidFill>
            </a:endParaRPr>
          </a:p>
          <a:p>
            <a:pPr algn="ctr"/>
            <a:br>
              <a:rPr lang="en-US"/>
            </a:br>
            <a:endParaRPr lang="en-US"/>
          </a:p>
          <a:p>
            <a:pPr algn="ct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g2e640b8055a_0_8"/>
          <p:cNvSpPr txBox="1">
            <a:spLocks noGrp="1"/>
          </p:cNvSpPr>
          <p:nvPr>
            <p:ph type="ctrTitle"/>
          </p:nvPr>
        </p:nvSpPr>
        <p:spPr>
          <a:xfrm>
            <a:off x="1876424" y="1122363"/>
            <a:ext cx="8791500" cy="2387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800"/>
              <a:buFont typeface="Arial"/>
              <a:buNone/>
            </a:pPr>
            <a:r>
              <a:rPr lang="en-US"/>
              <a:t>CyberABILITY Platform</a:t>
            </a:r>
            <a:endParaRPr/>
          </a:p>
        </p:txBody>
      </p:sp>
      <p:sp>
        <p:nvSpPr>
          <p:cNvPr id="274" name="Google Shape;274;g2e640b8055a_0_8"/>
          <p:cNvSpPr txBox="1">
            <a:spLocks noGrp="1"/>
          </p:cNvSpPr>
          <p:nvPr>
            <p:ph type="subTitle" idx="1"/>
          </p:nvPr>
        </p:nvSpPr>
        <p:spPr>
          <a:xfrm>
            <a:off x="1876424" y="3602038"/>
            <a:ext cx="8791500" cy="1655700"/>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Clr>
                <a:schemeClr val="dk2"/>
              </a:buClr>
              <a:buSzPts val="2500"/>
              <a:buNone/>
            </a:pPr>
            <a:r>
              <a:rPr lang="en-US"/>
              <a:t>Addressing the evolving needs of the cybersecurity sector</a:t>
            </a:r>
            <a:endParaRPr/>
          </a:p>
        </p:txBody>
      </p:sp>
      <p:pic>
        <p:nvPicPr>
          <p:cNvPr id="275" name="Google Shape;275;g2e640b8055a_0_8"/>
          <p:cNvPicPr preferRelativeResize="0"/>
          <p:nvPr/>
        </p:nvPicPr>
        <p:blipFill rotWithShape="1">
          <a:blip r:embed="rId3">
            <a:alphaModFix/>
          </a:blip>
          <a:srcRect/>
          <a:stretch/>
        </p:blipFill>
        <p:spPr>
          <a:xfrm>
            <a:off x="2871304" y="6305888"/>
            <a:ext cx="6908365" cy="447012"/>
          </a:xfrm>
          <a:prstGeom prst="rect">
            <a:avLst/>
          </a:prstGeom>
          <a:noFill/>
          <a:ln>
            <a:noFill/>
          </a:ln>
        </p:spPr>
      </p:pic>
      <p:pic>
        <p:nvPicPr>
          <p:cNvPr id="276" name="Google Shape;276;g2e640b8055a_0_8"/>
          <p:cNvPicPr preferRelativeResize="0"/>
          <p:nvPr/>
        </p:nvPicPr>
        <p:blipFill>
          <a:blip r:embed="rId4">
            <a:alphaModFix/>
          </a:blip>
          <a:stretch>
            <a:fillRect/>
          </a:stretch>
        </p:blipFill>
        <p:spPr>
          <a:xfrm>
            <a:off x="10371449" y="64450"/>
            <a:ext cx="1732100" cy="7651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g2e640b8055a_0_14"/>
          <p:cNvSpPr txBox="1">
            <a:spLocks noGrp="1"/>
          </p:cNvSpPr>
          <p:nvPr>
            <p:ph type="title"/>
          </p:nvPr>
        </p:nvSpPr>
        <p:spPr>
          <a:xfrm>
            <a:off x="1141450" y="609600"/>
            <a:ext cx="9906000" cy="614700"/>
          </a:xfrm>
          <a:prstGeom prst="rect">
            <a:avLst/>
          </a:prstGeom>
          <a:noFill/>
          <a:ln>
            <a:noFill/>
          </a:ln>
        </p:spPr>
        <p:txBody>
          <a:bodyPr spcFirstLastPara="1" wrap="square" lIns="91425" tIns="45700" rIns="91425" bIns="45700" anchor="ctr" anchorCtr="0">
            <a:normAutofit fontScale="90000"/>
          </a:bodyPr>
          <a:lstStyle/>
          <a:p>
            <a:r>
              <a:rPr lang="en-US" err="1"/>
              <a:t>CyberABILITY</a:t>
            </a:r>
            <a:r>
              <a:rPr lang="en-US"/>
              <a:t> Platform – </a:t>
            </a:r>
            <a:r>
              <a:rPr lang="en-US" sz="2800" b="1"/>
              <a:t>Cybersecurity Jobs Analyzer</a:t>
            </a:r>
            <a:endParaRPr lang="en-US" sz="2800"/>
          </a:p>
        </p:txBody>
      </p:sp>
      <p:sp>
        <p:nvSpPr>
          <p:cNvPr id="282" name="Google Shape;282;g2e640b8055a_0_14"/>
          <p:cNvSpPr txBox="1">
            <a:spLocks noGrp="1"/>
          </p:cNvSpPr>
          <p:nvPr>
            <p:ph type="body" idx="1"/>
          </p:nvPr>
        </p:nvSpPr>
        <p:spPr>
          <a:xfrm>
            <a:off x="1022919" y="2169761"/>
            <a:ext cx="11083121" cy="2143820"/>
          </a:xfrm>
          <a:prstGeom prst="rect">
            <a:avLst/>
          </a:prstGeom>
          <a:noFill/>
          <a:ln>
            <a:noFill/>
          </a:ln>
        </p:spPr>
        <p:txBody>
          <a:bodyPr spcFirstLastPara="1" wrap="square" lIns="91425" tIns="45700" rIns="91425" bIns="45700" anchor="ctr" anchorCtr="0">
            <a:noAutofit/>
          </a:bodyPr>
          <a:lstStyle/>
          <a:p>
            <a:pPr marL="0" indent="0">
              <a:lnSpc>
                <a:spcPct val="100000"/>
              </a:lnSpc>
            </a:pPr>
            <a:endParaRPr lang="en-US" sz="2000" b="1"/>
          </a:p>
          <a:p>
            <a:pPr marL="285750" indent="-285750">
              <a:lnSpc>
                <a:spcPct val="100000"/>
              </a:lnSpc>
              <a:buFont typeface="Arial,Sans-Serif"/>
              <a:buChar char="•"/>
            </a:pPr>
            <a:r>
              <a:rPr lang="en-US" sz="2000" b="1"/>
              <a:t>Database for adding and filtering job advertisements</a:t>
            </a:r>
          </a:p>
          <a:p>
            <a:pPr marL="285750" indent="-285750">
              <a:lnSpc>
                <a:spcPct val="100000"/>
              </a:lnSpc>
              <a:buFont typeface="Arial,Sans-Serif"/>
              <a:buChar char="•"/>
            </a:pPr>
            <a:endParaRPr lang="en-US" sz="2000" b="1"/>
          </a:p>
          <a:p>
            <a:pPr marL="285750" indent="-285750">
              <a:lnSpc>
                <a:spcPct val="100000"/>
              </a:lnSpc>
              <a:buChar char="•"/>
            </a:pPr>
            <a:r>
              <a:rPr lang="en-US" sz="2000" b="1"/>
              <a:t>Identifies and analyzes specific cybersecurity skills required for various roles</a:t>
            </a:r>
          </a:p>
          <a:p>
            <a:pPr marL="285750" indent="-285750">
              <a:lnSpc>
                <a:spcPct val="100000"/>
              </a:lnSpc>
              <a:buChar char="•"/>
            </a:pPr>
            <a:endParaRPr lang="en-US" sz="2000" b="1"/>
          </a:p>
          <a:p>
            <a:pPr marL="285750" indent="-285750">
              <a:lnSpc>
                <a:spcPct val="100000"/>
              </a:lnSpc>
              <a:buChar char="•"/>
            </a:pPr>
            <a:r>
              <a:rPr lang="en-US" sz="2000" b="1"/>
              <a:t>Visual map representation of the database</a:t>
            </a:r>
          </a:p>
          <a:p>
            <a:pPr marL="285750" indent="-285750">
              <a:lnSpc>
                <a:spcPct val="100000"/>
              </a:lnSpc>
              <a:buChar char="•"/>
            </a:pPr>
            <a:endParaRPr lang="en-US" sz="2000" b="1"/>
          </a:p>
          <a:p>
            <a:pPr marL="285750" indent="-285750">
              <a:lnSpc>
                <a:spcPct val="100000"/>
              </a:lnSpc>
              <a:buChar char="•"/>
            </a:pPr>
            <a:r>
              <a:rPr lang="en-US" sz="2000" b="1"/>
              <a:t>Uses Machine Learning to display identified skills from job ads</a:t>
            </a:r>
          </a:p>
          <a:p>
            <a:pPr marL="285750" indent="-285750">
              <a:lnSpc>
                <a:spcPct val="100000"/>
              </a:lnSpc>
              <a:buChar char="•"/>
            </a:pPr>
            <a:endParaRPr lang="en-US" sz="2000" b="1"/>
          </a:p>
          <a:p>
            <a:pPr marL="285750" indent="-285750">
              <a:lnSpc>
                <a:spcPct val="100000"/>
              </a:lnSpc>
              <a:buChar char="•"/>
            </a:pPr>
            <a:r>
              <a:rPr lang="en-US" sz="2000" b="1"/>
              <a:t>Integrates with the ENISA framework for skills comparison</a:t>
            </a:r>
          </a:p>
        </p:txBody>
      </p:sp>
      <p:pic>
        <p:nvPicPr>
          <p:cNvPr id="283" name="Google Shape;283;g2e640b8055a_0_14"/>
          <p:cNvPicPr preferRelativeResize="0"/>
          <p:nvPr/>
        </p:nvPicPr>
        <p:blipFill rotWithShape="1">
          <a:blip r:embed="rId3">
            <a:alphaModFix/>
          </a:blip>
          <a:srcRect/>
          <a:stretch/>
        </p:blipFill>
        <p:spPr>
          <a:xfrm>
            <a:off x="2871304" y="6305888"/>
            <a:ext cx="6908365" cy="447012"/>
          </a:xfrm>
          <a:prstGeom prst="rect">
            <a:avLst/>
          </a:prstGeom>
          <a:noFill/>
          <a:ln>
            <a:noFill/>
          </a:ln>
        </p:spPr>
      </p:pic>
      <p:sp>
        <p:nvSpPr>
          <p:cNvPr id="284" name="Google Shape;284;g2e640b8055a_0_14"/>
          <p:cNvSpPr txBox="1">
            <a:spLocks noGrp="1"/>
          </p:cNvSpPr>
          <p:nvPr>
            <p:ph type="sldNum" idx="12"/>
          </p:nvPr>
        </p:nvSpPr>
        <p:spPr>
          <a:xfrm>
            <a:off x="10276321" y="5883274"/>
            <a:ext cx="7710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pic>
        <p:nvPicPr>
          <p:cNvPr id="285" name="Google Shape;285;g2e640b8055a_0_14"/>
          <p:cNvPicPr preferRelativeResize="0"/>
          <p:nvPr/>
        </p:nvPicPr>
        <p:blipFill>
          <a:blip r:embed="rId4">
            <a:alphaModFix/>
          </a:blip>
          <a:stretch>
            <a:fillRect/>
          </a:stretch>
        </p:blipFill>
        <p:spPr>
          <a:xfrm>
            <a:off x="10371449" y="64450"/>
            <a:ext cx="1732100" cy="765125"/>
          </a:xfrm>
          <a:prstGeom prst="rect">
            <a:avLst/>
          </a:prstGeom>
          <a:noFill/>
          <a:ln>
            <a:noFill/>
          </a:ln>
        </p:spPr>
      </p:pic>
    </p:spTree>
    <p:extLst>
      <p:ext uri="{BB962C8B-B14F-4D97-AF65-F5344CB8AC3E}">
        <p14:creationId xmlns:p14="http://schemas.microsoft.com/office/powerpoint/2010/main" val="1282826675"/>
      </p:ext>
    </p:extLst>
  </p:cSld>
  <p:clrMapOvr>
    <a:masterClrMapping/>
  </p:clrMapOvr>
</p:sld>
</file>

<file path=ppt/theme/theme1.xml><?xml version="1.0" encoding="utf-8"?>
<a:theme xmlns:a="http://schemas.openxmlformats.org/drawingml/2006/main" name="Circuito">
  <a:themeElements>
    <a:clrScheme name="Custom 8">
      <a:dk1>
        <a:srgbClr val="17406D"/>
      </a:dk1>
      <a:lt1>
        <a:srgbClr val="FFFFFF"/>
      </a:lt1>
      <a:dk2>
        <a:srgbClr val="17406D"/>
      </a:dk2>
      <a:lt2>
        <a:srgbClr val="DBEFF9"/>
      </a:lt2>
      <a:accent1>
        <a:srgbClr val="0F6FC6"/>
      </a:accent1>
      <a:accent2>
        <a:srgbClr val="0F6FC6"/>
      </a:accent2>
      <a:accent3>
        <a:srgbClr val="0F6FC6"/>
      </a:accent3>
      <a:accent4>
        <a:srgbClr val="0F6FC6"/>
      </a:accent4>
      <a:accent5>
        <a:srgbClr val="0F6FC6"/>
      </a:accent5>
      <a:accent6>
        <a:srgbClr val="0F6FC6"/>
      </a:accent6>
      <a:hlink>
        <a:srgbClr val="0F6FC6"/>
      </a:hlink>
      <a:folHlink>
        <a:srgbClr val="0F6FC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c944d2af-eeed-4acc-b052-3107ab9b10d9" xsi:nil="true"/>
    <lcf76f155ced4ddcb4097134ff3c332f xmlns="c09b88ca-66eb-4a97-99d4-e4839274e101">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1C52252B014674CB5B8BBCA345FDDE6" ma:contentTypeVersion="18" ma:contentTypeDescription="Create a new document." ma:contentTypeScope="" ma:versionID="739c9e8ccab8318a9d54028b65aa68e7">
  <xsd:schema xmlns:xsd="http://www.w3.org/2001/XMLSchema" xmlns:xs="http://www.w3.org/2001/XMLSchema" xmlns:p="http://schemas.microsoft.com/office/2006/metadata/properties" xmlns:ns2="c09b88ca-66eb-4a97-99d4-e4839274e101" xmlns:ns3="c944d2af-eeed-4acc-b052-3107ab9b10d9" targetNamespace="http://schemas.microsoft.com/office/2006/metadata/properties" ma:root="true" ma:fieldsID="44802d772b90aaecc6388821d3b0986c" ns2:_="" ns3:_="">
    <xsd:import namespace="c09b88ca-66eb-4a97-99d4-e4839274e101"/>
    <xsd:import namespace="c944d2af-eeed-4acc-b052-3107ab9b10d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9b88ca-66eb-4a97-99d4-e4839274e1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a24ce2f-4116-4ad3-bf66-ef18cb5ca18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944d2af-eeed-4acc-b052-3107ab9b10d9"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2b4d781-8933-4bb7-bea4-6819269a0d88}" ma:internalName="TaxCatchAll" ma:showField="CatchAllData" ma:web="c944d2af-eeed-4acc-b052-3107ab9b10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AEC65F0-B7A0-4095-876D-9AC8C985964E}">
  <ds:schemaRefs>
    <ds:schemaRef ds:uri="http://schemas.microsoft.com/sharepoint/v3/contenttype/forms"/>
  </ds:schemaRefs>
</ds:datastoreItem>
</file>

<file path=customXml/itemProps2.xml><?xml version="1.0" encoding="utf-8"?>
<ds:datastoreItem xmlns:ds="http://schemas.openxmlformats.org/officeDocument/2006/customXml" ds:itemID="{076BAC9B-E653-4F58-A1FC-FBEFFE242557}">
  <ds:schemaRefs>
    <ds:schemaRef ds:uri="8800b999-a8b5-4255-a0aa-ecf5fe72553c"/>
    <ds:schemaRef ds:uri="bdd24ae3-e198-49a3-9531-39254398ff4c"/>
    <ds:schemaRef ds:uri="c09b88ca-66eb-4a97-99d4-e4839274e101"/>
    <ds:schemaRef ds:uri="c944d2af-eeed-4acc-b052-3107ab9b10d9"/>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7AB1CA7D-1DE8-45BE-90BC-D94A90B1AF07}">
  <ds:schemaRefs>
    <ds:schemaRef ds:uri="c09b88ca-66eb-4a97-99d4-e4839274e101"/>
    <ds:schemaRef ds:uri="c944d2af-eeed-4acc-b052-3107ab9b10d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1752</Words>
  <Application>Microsoft Office PowerPoint</Application>
  <PresentationFormat>Widescreen</PresentationFormat>
  <Paragraphs>194</Paragraphs>
  <Slides>28</Slides>
  <Notes>24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Alegreya SC Black</vt:lpstr>
      <vt:lpstr>Raleway</vt:lpstr>
      <vt:lpstr>Circuito</vt:lpstr>
      <vt:lpstr>REWIRE CYBERSECURITY SKILLS ALLIANCE A NEW VISION FOR EUROPE</vt:lpstr>
      <vt:lpstr>Roadmap</vt:lpstr>
      <vt:lpstr>Introduction</vt:lpstr>
      <vt:lpstr>Introduction – Main Drivers</vt:lpstr>
      <vt:lpstr>Introduction – Objectives </vt:lpstr>
      <vt:lpstr>Main outcomes</vt:lpstr>
      <vt:lpstr>Introduction – General Info</vt:lpstr>
      <vt:lpstr>CyberABILITY Platform</vt:lpstr>
      <vt:lpstr>CyberABILITY Platform – Cybersecurity Jobs Analyzer</vt:lpstr>
      <vt:lpstr>CyberABILITY Platform – Cybersecurity Jobs Analyzer </vt:lpstr>
      <vt:lpstr>CyberABILITY Platform – Cybersecurity profiler</vt:lpstr>
      <vt:lpstr>CyberABILITY Platform – Cybersecurity profiler</vt:lpstr>
      <vt:lpstr>CyberABILITY Platform – ECSF Explorer</vt:lpstr>
      <vt:lpstr>CyberABILITY Platform – Career Pathway</vt:lpstr>
      <vt:lpstr>Access the CyberAbility platform here:        link: https://rewireproject.eu/cyberability/ </vt:lpstr>
      <vt:lpstr>Training</vt:lpstr>
      <vt:lpstr>Cyber Range</vt:lpstr>
      <vt:lpstr>PowerPoint Presentation</vt:lpstr>
      <vt:lpstr>Online Courses </vt:lpstr>
      <vt:lpstr>Online Courses – landing page</vt:lpstr>
      <vt:lpstr>PowerPoint Presentation</vt:lpstr>
      <vt:lpstr>Certification</vt:lpstr>
      <vt:lpstr>Certification</vt:lpstr>
      <vt:lpstr>Certification</vt:lpstr>
      <vt:lpstr>Certification</vt:lpstr>
      <vt:lpstr>Certification</vt:lpstr>
      <vt:lpstr>THANK YOU</vt:lpstr>
      <vt:lpstr>Get in touch!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REWIRE CYBERSECURITY SKILLS ALLIANCE A NEW VISION FOR EUROPE</dc:title>
  <dc:creator>Rimantas Zylius</dc:creator>
  <cp:lastModifiedBy>Olga  Karamichailidou</cp:lastModifiedBy>
  <cp:revision>1</cp:revision>
  <dcterms:created xsi:type="dcterms:W3CDTF">2020-11-17T07:32:55Z</dcterms:created>
  <dcterms:modified xsi:type="dcterms:W3CDTF">2024-08-08T12:55:26Z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0x010100BD3305E83DF9404491A047D249C0C893</vt:lpwstr>
  </property>
  <property fmtid="{D5CDD505-2E9C-101B-9397-08002B2CF9AE}" pid="3" name="MediaServiceImageTags">
    <vt:lpwstr/>
  </property>
</Properties>
</file>